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8556C-B7B5-4DA7-B3E8-5B8CE3C0E205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6A8CE-002E-44E4-8449-7C7EFAC3BE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8556C-B7B5-4DA7-B3E8-5B8CE3C0E205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6A8CE-002E-44E4-8449-7C7EFAC3BE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8556C-B7B5-4DA7-B3E8-5B8CE3C0E205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6A8CE-002E-44E4-8449-7C7EFAC3BE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8556C-B7B5-4DA7-B3E8-5B8CE3C0E205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6A8CE-002E-44E4-8449-7C7EFAC3BE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8556C-B7B5-4DA7-B3E8-5B8CE3C0E205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6A8CE-002E-44E4-8449-7C7EFAC3BE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8556C-B7B5-4DA7-B3E8-5B8CE3C0E205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6A8CE-002E-44E4-8449-7C7EFAC3BE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8556C-B7B5-4DA7-B3E8-5B8CE3C0E205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6A8CE-002E-44E4-8449-7C7EFAC3BE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8556C-B7B5-4DA7-B3E8-5B8CE3C0E205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6A8CE-002E-44E4-8449-7C7EFAC3BE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8556C-B7B5-4DA7-B3E8-5B8CE3C0E205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6A8CE-002E-44E4-8449-7C7EFAC3BE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8556C-B7B5-4DA7-B3E8-5B8CE3C0E205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6A8CE-002E-44E4-8449-7C7EFAC3BE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8556C-B7B5-4DA7-B3E8-5B8CE3C0E205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6A8CE-002E-44E4-8449-7C7EFAC3BE2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8556C-B7B5-4DA7-B3E8-5B8CE3C0E205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96A8CE-002E-44E4-8449-7C7EFAC3BE2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731763" y="993997"/>
            <a:ext cx="5084283" cy="911662"/>
            <a:chOff x="1731763" y="993997"/>
            <a:chExt cx="5084283" cy="911662"/>
          </a:xfrm>
        </p:grpSpPr>
        <p:sp>
          <p:nvSpPr>
            <p:cNvPr id="2" name="Freeform 1"/>
            <p:cNvSpPr/>
            <p:nvPr/>
          </p:nvSpPr>
          <p:spPr>
            <a:xfrm>
              <a:off x="1731763" y="993997"/>
              <a:ext cx="531864" cy="911662"/>
            </a:xfrm>
            <a:custGeom>
              <a:avLst/>
              <a:gdLst/>
              <a:ahLst/>
              <a:cxnLst/>
              <a:rect l="0" t="0" r="0" b="0"/>
              <a:pathLst>
                <a:path w="531864" h="911662">
                  <a:moveTo>
                    <a:pt x="173895" y="48324"/>
                  </a:moveTo>
                  <a:lnTo>
                    <a:pt x="150175" y="92286"/>
                  </a:lnTo>
                  <a:lnTo>
                    <a:pt x="128773" y="154776"/>
                  </a:lnTo>
                  <a:lnTo>
                    <a:pt x="104695" y="215547"/>
                  </a:lnTo>
                  <a:lnTo>
                    <a:pt x="97126" y="237289"/>
                  </a:lnTo>
                  <a:lnTo>
                    <a:pt x="94639" y="239811"/>
                  </a:lnTo>
                  <a:lnTo>
                    <a:pt x="92982" y="236813"/>
                  </a:lnTo>
                  <a:lnTo>
                    <a:pt x="91877" y="230135"/>
                  </a:lnTo>
                  <a:lnTo>
                    <a:pt x="109744" y="172727"/>
                  </a:lnTo>
                  <a:lnTo>
                    <a:pt x="130157" y="118131"/>
                  </a:lnTo>
                  <a:lnTo>
                    <a:pt x="170551" y="57971"/>
                  </a:lnTo>
                  <a:lnTo>
                    <a:pt x="208621" y="17547"/>
                  </a:lnTo>
                  <a:lnTo>
                    <a:pt x="218103" y="10258"/>
                  </a:lnTo>
                  <a:lnTo>
                    <a:pt x="241116" y="2160"/>
                  </a:lnTo>
                  <a:lnTo>
                    <a:pt x="253804" y="0"/>
                  </a:lnTo>
                  <a:lnTo>
                    <a:pt x="274141" y="3840"/>
                  </a:lnTo>
                  <a:lnTo>
                    <a:pt x="322017" y="33021"/>
                  </a:lnTo>
                  <a:lnTo>
                    <a:pt x="350754" y="60557"/>
                  </a:lnTo>
                  <a:lnTo>
                    <a:pt x="381831" y="117309"/>
                  </a:lnTo>
                  <a:lnTo>
                    <a:pt x="396682" y="168979"/>
                  </a:lnTo>
                  <a:lnTo>
                    <a:pt x="402903" y="228743"/>
                  </a:lnTo>
                  <a:lnTo>
                    <a:pt x="412240" y="291283"/>
                  </a:lnTo>
                  <a:lnTo>
                    <a:pt x="414921" y="353368"/>
                  </a:lnTo>
                  <a:lnTo>
                    <a:pt x="414546" y="414398"/>
                  </a:lnTo>
                  <a:lnTo>
                    <a:pt x="407545" y="465496"/>
                  </a:lnTo>
                  <a:lnTo>
                    <a:pt x="398063" y="524050"/>
                  </a:lnTo>
                  <a:lnTo>
                    <a:pt x="387844" y="582344"/>
                  </a:lnTo>
                  <a:lnTo>
                    <a:pt x="373910" y="635260"/>
                  </a:lnTo>
                  <a:lnTo>
                    <a:pt x="349150" y="690212"/>
                  </a:lnTo>
                  <a:lnTo>
                    <a:pt x="326233" y="738846"/>
                  </a:lnTo>
                  <a:lnTo>
                    <a:pt x="285679" y="797180"/>
                  </a:lnTo>
                  <a:lnTo>
                    <a:pt x="243679" y="835105"/>
                  </a:lnTo>
                  <a:lnTo>
                    <a:pt x="190669" y="859884"/>
                  </a:lnTo>
                  <a:lnTo>
                    <a:pt x="133967" y="873704"/>
                  </a:lnTo>
                  <a:lnTo>
                    <a:pt x="87065" y="868959"/>
                  </a:lnTo>
                  <a:lnTo>
                    <a:pt x="61604" y="859147"/>
                  </a:lnTo>
                  <a:lnTo>
                    <a:pt x="9874" y="811052"/>
                  </a:lnTo>
                  <a:lnTo>
                    <a:pt x="1561" y="787007"/>
                  </a:lnTo>
                  <a:lnTo>
                    <a:pt x="0" y="743705"/>
                  </a:lnTo>
                  <a:lnTo>
                    <a:pt x="5361" y="716521"/>
                  </a:lnTo>
                  <a:lnTo>
                    <a:pt x="21533" y="682656"/>
                  </a:lnTo>
                  <a:lnTo>
                    <a:pt x="54842" y="642237"/>
                  </a:lnTo>
                  <a:lnTo>
                    <a:pt x="78089" y="633989"/>
                  </a:lnTo>
                  <a:lnTo>
                    <a:pt x="105578" y="631493"/>
                  </a:lnTo>
                  <a:lnTo>
                    <a:pt x="141954" y="637835"/>
                  </a:lnTo>
                  <a:lnTo>
                    <a:pt x="195575" y="663466"/>
                  </a:lnTo>
                  <a:lnTo>
                    <a:pt x="257988" y="712210"/>
                  </a:lnTo>
                  <a:lnTo>
                    <a:pt x="319658" y="769929"/>
                  </a:lnTo>
                  <a:lnTo>
                    <a:pt x="371490" y="815944"/>
                  </a:lnTo>
                  <a:lnTo>
                    <a:pt x="429908" y="858828"/>
                  </a:lnTo>
                  <a:lnTo>
                    <a:pt x="491837" y="889916"/>
                  </a:lnTo>
                  <a:lnTo>
                    <a:pt x="531863" y="911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11026" y="171614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37409" y="1231834"/>
              <a:ext cx="20926" cy="610654"/>
            </a:xfrm>
            <a:custGeom>
              <a:avLst/>
              <a:gdLst/>
              <a:ahLst/>
              <a:cxnLst/>
              <a:rect l="0" t="0" r="0" b="0"/>
              <a:pathLst>
                <a:path w="20926" h="610654">
                  <a:moveTo>
                    <a:pt x="0" y="0"/>
                  </a:moveTo>
                  <a:lnTo>
                    <a:pt x="0" y="62478"/>
                  </a:lnTo>
                  <a:lnTo>
                    <a:pt x="0" y="124775"/>
                  </a:lnTo>
                  <a:lnTo>
                    <a:pt x="5589" y="176050"/>
                  </a:lnTo>
                  <a:lnTo>
                    <a:pt x="9065" y="228288"/>
                  </a:lnTo>
                  <a:lnTo>
                    <a:pt x="10095" y="280810"/>
                  </a:lnTo>
                  <a:lnTo>
                    <a:pt x="15989" y="333417"/>
                  </a:lnTo>
                  <a:lnTo>
                    <a:pt x="19556" y="386049"/>
                  </a:lnTo>
                  <a:lnTo>
                    <a:pt x="20612" y="433099"/>
                  </a:lnTo>
                  <a:lnTo>
                    <a:pt x="20925" y="493443"/>
                  </a:lnTo>
                  <a:lnTo>
                    <a:pt x="15429" y="552007"/>
                  </a:lnTo>
                  <a:lnTo>
                    <a:pt x="10528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44593" y="1118844"/>
              <a:ext cx="508755" cy="718203"/>
            </a:xfrm>
            <a:custGeom>
              <a:avLst/>
              <a:gdLst/>
              <a:ahLst/>
              <a:cxnLst/>
              <a:rect l="0" t="0" r="0" b="0"/>
              <a:pathLst>
                <a:path w="508755" h="718203">
                  <a:moveTo>
                    <a:pt x="66557" y="70876"/>
                  </a:moveTo>
                  <a:lnTo>
                    <a:pt x="51903" y="132968"/>
                  </a:lnTo>
                  <a:lnTo>
                    <a:pt x="31124" y="191589"/>
                  </a:lnTo>
                  <a:lnTo>
                    <a:pt x="14541" y="246322"/>
                  </a:lnTo>
                  <a:lnTo>
                    <a:pt x="10823" y="258030"/>
                  </a:lnTo>
                  <a:lnTo>
                    <a:pt x="7174" y="261156"/>
                  </a:lnTo>
                  <a:lnTo>
                    <a:pt x="3572" y="258560"/>
                  </a:lnTo>
                  <a:lnTo>
                    <a:pt x="0" y="252151"/>
                  </a:lnTo>
                  <a:lnTo>
                    <a:pt x="563" y="215184"/>
                  </a:lnTo>
                  <a:lnTo>
                    <a:pt x="12404" y="163592"/>
                  </a:lnTo>
                  <a:lnTo>
                    <a:pt x="29585" y="111605"/>
                  </a:lnTo>
                  <a:lnTo>
                    <a:pt x="56351" y="57171"/>
                  </a:lnTo>
                  <a:lnTo>
                    <a:pt x="84168" y="23195"/>
                  </a:lnTo>
                  <a:lnTo>
                    <a:pt x="110769" y="6705"/>
                  </a:lnTo>
                  <a:lnTo>
                    <a:pt x="152056" y="0"/>
                  </a:lnTo>
                  <a:lnTo>
                    <a:pt x="178256" y="4670"/>
                  </a:lnTo>
                  <a:lnTo>
                    <a:pt x="190156" y="9191"/>
                  </a:lnTo>
                  <a:lnTo>
                    <a:pt x="223672" y="37911"/>
                  </a:lnTo>
                  <a:lnTo>
                    <a:pt x="249627" y="81132"/>
                  </a:lnTo>
                  <a:lnTo>
                    <a:pt x="269722" y="139600"/>
                  </a:lnTo>
                  <a:lnTo>
                    <a:pt x="280522" y="197043"/>
                  </a:lnTo>
                  <a:lnTo>
                    <a:pt x="285542" y="249159"/>
                  </a:lnTo>
                  <a:lnTo>
                    <a:pt x="280002" y="301454"/>
                  </a:lnTo>
                  <a:lnTo>
                    <a:pt x="274575" y="355631"/>
                  </a:lnTo>
                  <a:lnTo>
                    <a:pt x="265842" y="406762"/>
                  </a:lnTo>
                  <a:lnTo>
                    <a:pt x="255846" y="464416"/>
                  </a:lnTo>
                  <a:lnTo>
                    <a:pt x="241988" y="520229"/>
                  </a:lnTo>
                  <a:lnTo>
                    <a:pt x="220750" y="572285"/>
                  </a:lnTo>
                  <a:lnTo>
                    <a:pt x="200350" y="628365"/>
                  </a:lnTo>
                  <a:lnTo>
                    <a:pt x="163484" y="691832"/>
                  </a:lnTo>
                  <a:lnTo>
                    <a:pt x="147071" y="707945"/>
                  </a:lnTo>
                  <a:lnTo>
                    <a:pt x="121838" y="716666"/>
                  </a:lnTo>
                  <a:lnTo>
                    <a:pt x="94636" y="718202"/>
                  </a:lnTo>
                  <a:lnTo>
                    <a:pt x="74747" y="711086"/>
                  </a:lnTo>
                  <a:lnTo>
                    <a:pt x="50396" y="688337"/>
                  </a:lnTo>
                  <a:lnTo>
                    <a:pt x="33952" y="653780"/>
                  </a:lnTo>
                  <a:lnTo>
                    <a:pt x="26321" y="591776"/>
                  </a:lnTo>
                  <a:lnTo>
                    <a:pt x="27339" y="542891"/>
                  </a:lnTo>
                  <a:lnTo>
                    <a:pt x="41419" y="506310"/>
                  </a:lnTo>
                  <a:lnTo>
                    <a:pt x="53825" y="488230"/>
                  </a:lnTo>
                  <a:lnTo>
                    <a:pt x="73376" y="475515"/>
                  </a:lnTo>
                  <a:lnTo>
                    <a:pt x="96494" y="468305"/>
                  </a:lnTo>
                  <a:lnTo>
                    <a:pt x="143050" y="473207"/>
                  </a:lnTo>
                  <a:lnTo>
                    <a:pt x="169574" y="481317"/>
                  </a:lnTo>
                  <a:lnTo>
                    <a:pt x="224730" y="515119"/>
                  </a:lnTo>
                  <a:lnTo>
                    <a:pt x="286274" y="555591"/>
                  </a:lnTo>
                  <a:lnTo>
                    <a:pt x="346351" y="595041"/>
                  </a:lnTo>
                  <a:lnTo>
                    <a:pt x="389144" y="610929"/>
                  </a:lnTo>
                  <a:lnTo>
                    <a:pt x="417380" y="615056"/>
                  </a:lnTo>
                  <a:lnTo>
                    <a:pt x="459583" y="606201"/>
                  </a:lnTo>
                  <a:lnTo>
                    <a:pt x="508754" y="5867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37616" y="1410818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16507" y="0"/>
                  </a:lnTo>
                  <a:lnTo>
                    <a:pt x="59799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37741" y="1021264"/>
              <a:ext cx="463254" cy="814080"/>
            </a:xfrm>
            <a:custGeom>
              <a:avLst/>
              <a:gdLst/>
              <a:ahLst/>
              <a:cxnLst/>
              <a:rect l="0" t="0" r="0" b="0"/>
              <a:pathLst>
                <a:path w="463254" h="814080">
                  <a:moveTo>
                    <a:pt x="0" y="42114"/>
                  </a:moveTo>
                  <a:lnTo>
                    <a:pt x="11452" y="94164"/>
                  </a:lnTo>
                  <a:lnTo>
                    <a:pt x="24450" y="144104"/>
                  </a:lnTo>
                  <a:lnTo>
                    <a:pt x="39999" y="191656"/>
                  </a:lnTo>
                  <a:lnTo>
                    <a:pt x="55135" y="242790"/>
                  </a:lnTo>
                  <a:lnTo>
                    <a:pt x="71318" y="294986"/>
                  </a:lnTo>
                  <a:lnTo>
                    <a:pt x="86642" y="347496"/>
                  </a:lnTo>
                  <a:lnTo>
                    <a:pt x="106000" y="400099"/>
                  </a:lnTo>
                  <a:lnTo>
                    <a:pt x="123434" y="452730"/>
                  </a:lnTo>
                  <a:lnTo>
                    <a:pt x="139128" y="505369"/>
                  </a:lnTo>
                  <a:lnTo>
                    <a:pt x="155477" y="558011"/>
                  </a:lnTo>
                  <a:lnTo>
                    <a:pt x="167730" y="607533"/>
                  </a:lnTo>
                  <a:lnTo>
                    <a:pt x="187939" y="666188"/>
                  </a:lnTo>
                  <a:lnTo>
                    <a:pt x="206056" y="721665"/>
                  </a:lnTo>
                  <a:lnTo>
                    <a:pt x="224475" y="778476"/>
                  </a:lnTo>
                  <a:lnTo>
                    <a:pt x="235097" y="810507"/>
                  </a:lnTo>
                  <a:lnTo>
                    <a:pt x="239789" y="814079"/>
                  </a:lnTo>
                  <a:lnTo>
                    <a:pt x="245257" y="812950"/>
                  </a:lnTo>
                  <a:lnTo>
                    <a:pt x="251242" y="808689"/>
                  </a:lnTo>
                  <a:lnTo>
                    <a:pt x="276488" y="762162"/>
                  </a:lnTo>
                  <a:lnTo>
                    <a:pt x="297745" y="700361"/>
                  </a:lnTo>
                  <a:lnTo>
                    <a:pt x="312234" y="645444"/>
                  </a:lnTo>
                  <a:lnTo>
                    <a:pt x="326361" y="586416"/>
                  </a:lnTo>
                  <a:lnTo>
                    <a:pt x="336905" y="536011"/>
                  </a:lnTo>
                  <a:lnTo>
                    <a:pt x="347438" y="480912"/>
                  </a:lnTo>
                  <a:lnTo>
                    <a:pt x="357968" y="426372"/>
                  </a:lnTo>
                  <a:lnTo>
                    <a:pt x="368497" y="374337"/>
                  </a:lnTo>
                  <a:lnTo>
                    <a:pt x="379026" y="317585"/>
                  </a:lnTo>
                  <a:lnTo>
                    <a:pt x="392674" y="266844"/>
                  </a:lnTo>
                  <a:lnTo>
                    <a:pt x="408416" y="219055"/>
                  </a:lnTo>
                  <a:lnTo>
                    <a:pt x="424216" y="156094"/>
                  </a:lnTo>
                  <a:lnTo>
                    <a:pt x="440638" y="107211"/>
                  </a:lnTo>
                  <a:lnTo>
                    <a:pt x="454733" y="50094"/>
                  </a:lnTo>
                  <a:lnTo>
                    <a:pt x="4632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49383" y="1480194"/>
              <a:ext cx="262183" cy="326939"/>
            </a:xfrm>
            <a:custGeom>
              <a:avLst/>
              <a:gdLst/>
              <a:ahLst/>
              <a:cxnLst/>
              <a:rect l="0" t="0" r="0" b="0"/>
              <a:pathLst>
                <a:path w="262183" h="326939">
                  <a:moveTo>
                    <a:pt x="177953" y="99080"/>
                  </a:moveTo>
                  <a:lnTo>
                    <a:pt x="174834" y="56389"/>
                  </a:lnTo>
                  <a:lnTo>
                    <a:pt x="163299" y="14738"/>
                  </a:lnTo>
                  <a:lnTo>
                    <a:pt x="155316" y="7757"/>
                  </a:lnTo>
                  <a:lnTo>
                    <a:pt x="130848" y="0"/>
                  </a:lnTo>
                  <a:lnTo>
                    <a:pt x="118474" y="2611"/>
                  </a:lnTo>
                  <a:lnTo>
                    <a:pt x="95366" y="17991"/>
                  </a:lnTo>
                  <a:lnTo>
                    <a:pt x="62626" y="58546"/>
                  </a:lnTo>
                  <a:lnTo>
                    <a:pt x="36288" y="113196"/>
                  </a:lnTo>
                  <a:lnTo>
                    <a:pt x="19255" y="168254"/>
                  </a:lnTo>
                  <a:lnTo>
                    <a:pt x="4189" y="223618"/>
                  </a:lnTo>
                  <a:lnTo>
                    <a:pt x="0" y="278401"/>
                  </a:lnTo>
                  <a:lnTo>
                    <a:pt x="1767" y="303951"/>
                  </a:lnTo>
                  <a:lnTo>
                    <a:pt x="10351" y="323105"/>
                  </a:lnTo>
                  <a:lnTo>
                    <a:pt x="15916" y="326809"/>
                  </a:lnTo>
                  <a:lnTo>
                    <a:pt x="21965" y="326938"/>
                  </a:lnTo>
                  <a:lnTo>
                    <a:pt x="34926" y="320843"/>
                  </a:lnTo>
                  <a:lnTo>
                    <a:pt x="69273" y="291266"/>
                  </a:lnTo>
                  <a:lnTo>
                    <a:pt x="90022" y="253116"/>
                  </a:lnTo>
                  <a:lnTo>
                    <a:pt x="112318" y="191682"/>
                  </a:lnTo>
                  <a:lnTo>
                    <a:pt x="128334" y="128810"/>
                  </a:lnTo>
                  <a:lnTo>
                    <a:pt x="134357" y="80690"/>
                  </a:lnTo>
                  <a:lnTo>
                    <a:pt x="134851" y="82140"/>
                  </a:lnTo>
                  <a:lnTo>
                    <a:pt x="147206" y="138191"/>
                  </a:lnTo>
                  <a:lnTo>
                    <a:pt x="160571" y="196753"/>
                  </a:lnTo>
                  <a:lnTo>
                    <a:pt x="176573" y="239284"/>
                  </a:lnTo>
                  <a:lnTo>
                    <a:pt x="201721" y="270344"/>
                  </a:lnTo>
                  <a:lnTo>
                    <a:pt x="224392" y="280482"/>
                  </a:lnTo>
                  <a:lnTo>
                    <a:pt x="262182" y="288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69147" y="1526632"/>
              <a:ext cx="152989" cy="239885"/>
            </a:xfrm>
            <a:custGeom>
              <a:avLst/>
              <a:gdLst/>
              <a:ahLst/>
              <a:cxnLst/>
              <a:rect l="0" t="0" r="0" b="0"/>
              <a:pathLst>
                <a:path w="152989" h="239885">
                  <a:moveTo>
                    <a:pt x="5589" y="63171"/>
                  </a:moveTo>
                  <a:lnTo>
                    <a:pt x="0" y="79938"/>
                  </a:lnTo>
                  <a:lnTo>
                    <a:pt x="2113" y="112722"/>
                  </a:lnTo>
                  <a:lnTo>
                    <a:pt x="13308" y="165722"/>
                  </a:lnTo>
                  <a:lnTo>
                    <a:pt x="26784" y="221251"/>
                  </a:lnTo>
                  <a:lnTo>
                    <a:pt x="30247" y="235238"/>
                  </a:lnTo>
                  <a:lnTo>
                    <a:pt x="30217" y="239884"/>
                  </a:lnTo>
                  <a:lnTo>
                    <a:pt x="27857" y="238301"/>
                  </a:lnTo>
                  <a:lnTo>
                    <a:pt x="20165" y="224065"/>
                  </a:lnTo>
                  <a:lnTo>
                    <a:pt x="10428" y="188572"/>
                  </a:lnTo>
                  <a:lnTo>
                    <a:pt x="6545" y="127889"/>
                  </a:lnTo>
                  <a:lnTo>
                    <a:pt x="11367" y="76084"/>
                  </a:lnTo>
                  <a:lnTo>
                    <a:pt x="25888" y="48410"/>
                  </a:lnTo>
                  <a:lnTo>
                    <a:pt x="45009" y="25392"/>
                  </a:lnTo>
                  <a:lnTo>
                    <a:pt x="76670" y="9343"/>
                  </a:lnTo>
                  <a:lnTo>
                    <a:pt x="133680" y="1230"/>
                  </a:lnTo>
                  <a:lnTo>
                    <a:pt x="1529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95834" y="1558217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0" y="0"/>
                  </a:moveTo>
                  <a:lnTo>
                    <a:pt x="14655" y="55141"/>
                  </a:lnTo>
                  <a:lnTo>
                    <a:pt x="20962" y="118170"/>
                  </a:lnTo>
                  <a:lnTo>
                    <a:pt x="29141" y="169962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37948" y="141081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30011" y="1526258"/>
              <a:ext cx="286964" cy="337287"/>
            </a:xfrm>
            <a:custGeom>
              <a:avLst/>
              <a:gdLst/>
              <a:ahLst/>
              <a:cxnLst/>
              <a:rect l="0" t="0" r="0" b="0"/>
              <a:pathLst>
                <a:path w="286964" h="337287">
                  <a:moveTo>
                    <a:pt x="118507" y="232001"/>
                  </a:moveTo>
                  <a:lnTo>
                    <a:pt x="136466" y="174616"/>
                  </a:lnTo>
                  <a:lnTo>
                    <a:pt x="144365" y="125701"/>
                  </a:lnTo>
                  <a:lnTo>
                    <a:pt x="137740" y="72833"/>
                  </a:lnTo>
                  <a:lnTo>
                    <a:pt x="125375" y="34711"/>
                  </a:lnTo>
                  <a:lnTo>
                    <a:pt x="119577" y="23265"/>
                  </a:lnTo>
                  <a:lnTo>
                    <a:pt x="100655" y="7428"/>
                  </a:lnTo>
                  <a:lnTo>
                    <a:pt x="89058" y="1567"/>
                  </a:lnTo>
                  <a:lnTo>
                    <a:pt x="77818" y="0"/>
                  </a:lnTo>
                  <a:lnTo>
                    <a:pt x="55970" y="4497"/>
                  </a:lnTo>
                  <a:lnTo>
                    <a:pt x="37680" y="17414"/>
                  </a:lnTo>
                  <a:lnTo>
                    <a:pt x="22923" y="34853"/>
                  </a:lnTo>
                  <a:lnTo>
                    <a:pt x="12464" y="54302"/>
                  </a:lnTo>
                  <a:lnTo>
                    <a:pt x="0" y="107340"/>
                  </a:lnTo>
                  <a:lnTo>
                    <a:pt x="948" y="166172"/>
                  </a:lnTo>
                  <a:lnTo>
                    <a:pt x="5469" y="224760"/>
                  </a:lnTo>
                  <a:lnTo>
                    <a:pt x="17164" y="268850"/>
                  </a:lnTo>
                  <a:lnTo>
                    <a:pt x="22869" y="281133"/>
                  </a:lnTo>
                  <a:lnTo>
                    <a:pt x="38567" y="297901"/>
                  </a:lnTo>
                  <a:lnTo>
                    <a:pt x="47666" y="304010"/>
                  </a:lnTo>
                  <a:lnTo>
                    <a:pt x="56072" y="304574"/>
                  </a:lnTo>
                  <a:lnTo>
                    <a:pt x="64016" y="301440"/>
                  </a:lnTo>
                  <a:lnTo>
                    <a:pt x="93576" y="276783"/>
                  </a:lnTo>
                  <a:lnTo>
                    <a:pt x="114890" y="245139"/>
                  </a:lnTo>
                  <a:lnTo>
                    <a:pt x="134647" y="192525"/>
                  </a:lnTo>
                  <a:lnTo>
                    <a:pt x="142448" y="164933"/>
                  </a:lnTo>
                  <a:lnTo>
                    <a:pt x="146166" y="160383"/>
                  </a:lnTo>
                  <a:lnTo>
                    <a:pt x="149815" y="162029"/>
                  </a:lnTo>
                  <a:lnTo>
                    <a:pt x="156988" y="176335"/>
                  </a:lnTo>
                  <a:lnTo>
                    <a:pt x="180232" y="236961"/>
                  </a:lnTo>
                  <a:lnTo>
                    <a:pt x="221869" y="294438"/>
                  </a:lnTo>
                  <a:lnTo>
                    <a:pt x="238145" y="313563"/>
                  </a:lnTo>
                  <a:lnTo>
                    <a:pt x="264700" y="329737"/>
                  </a:lnTo>
                  <a:lnTo>
                    <a:pt x="286963" y="3372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06446" y="1042321"/>
              <a:ext cx="281387" cy="735852"/>
            </a:xfrm>
            <a:custGeom>
              <a:avLst/>
              <a:gdLst/>
              <a:ahLst/>
              <a:cxnLst/>
              <a:rect l="0" t="0" r="0" b="0"/>
              <a:pathLst>
                <a:path w="281387" h="735852">
                  <a:moveTo>
                    <a:pt x="0" y="0"/>
                  </a:moveTo>
                  <a:lnTo>
                    <a:pt x="8333" y="48931"/>
                  </a:lnTo>
                  <a:lnTo>
                    <a:pt x="15684" y="102472"/>
                  </a:lnTo>
                  <a:lnTo>
                    <a:pt x="21165" y="155249"/>
                  </a:lnTo>
                  <a:lnTo>
                    <a:pt x="29180" y="210734"/>
                  </a:lnTo>
                  <a:lnTo>
                    <a:pt x="31110" y="266754"/>
                  </a:lnTo>
                  <a:lnTo>
                    <a:pt x="31491" y="322880"/>
                  </a:lnTo>
                  <a:lnTo>
                    <a:pt x="31566" y="379027"/>
                  </a:lnTo>
                  <a:lnTo>
                    <a:pt x="31582" y="435178"/>
                  </a:lnTo>
                  <a:lnTo>
                    <a:pt x="31584" y="491330"/>
                  </a:lnTo>
                  <a:lnTo>
                    <a:pt x="31585" y="536953"/>
                  </a:lnTo>
                  <a:lnTo>
                    <a:pt x="31585" y="598434"/>
                  </a:lnTo>
                  <a:lnTo>
                    <a:pt x="30415" y="653566"/>
                  </a:lnTo>
                  <a:lnTo>
                    <a:pt x="23252" y="714709"/>
                  </a:lnTo>
                  <a:lnTo>
                    <a:pt x="20862" y="735279"/>
                  </a:lnTo>
                  <a:lnTo>
                    <a:pt x="18587" y="735851"/>
                  </a:lnTo>
                  <a:lnTo>
                    <a:pt x="15901" y="732722"/>
                  </a:lnTo>
                  <a:lnTo>
                    <a:pt x="11589" y="691740"/>
                  </a:lnTo>
                  <a:lnTo>
                    <a:pt x="10843" y="640528"/>
                  </a:lnTo>
                  <a:lnTo>
                    <a:pt x="13710" y="580116"/>
                  </a:lnTo>
                  <a:lnTo>
                    <a:pt x="25195" y="528711"/>
                  </a:lnTo>
                  <a:lnTo>
                    <a:pt x="40870" y="501106"/>
                  </a:lnTo>
                  <a:lnTo>
                    <a:pt x="60333" y="478109"/>
                  </a:lnTo>
                  <a:lnTo>
                    <a:pt x="92096" y="462066"/>
                  </a:lnTo>
                  <a:lnTo>
                    <a:pt x="117750" y="459996"/>
                  </a:lnTo>
                  <a:lnTo>
                    <a:pt x="143580" y="464145"/>
                  </a:lnTo>
                  <a:lnTo>
                    <a:pt x="199538" y="492371"/>
                  </a:lnTo>
                  <a:lnTo>
                    <a:pt x="231477" y="523874"/>
                  </a:lnTo>
                  <a:lnTo>
                    <a:pt x="269677" y="587065"/>
                  </a:lnTo>
                  <a:lnTo>
                    <a:pt x="277784" y="610698"/>
                  </a:lnTo>
                  <a:lnTo>
                    <a:pt x="281386" y="636799"/>
                  </a:lnTo>
                  <a:lnTo>
                    <a:pt x="272237" y="677801"/>
                  </a:lnTo>
                  <a:lnTo>
                    <a:pt x="257864" y="699378"/>
                  </a:lnTo>
                  <a:lnTo>
                    <a:pt x="238608" y="715597"/>
                  </a:lnTo>
                  <a:lnTo>
                    <a:pt x="201460" y="730135"/>
                  </a:lnTo>
                  <a:lnTo>
                    <a:pt x="174545" y="733946"/>
                  </a:lnTo>
                  <a:lnTo>
                    <a:pt x="119139" y="720751"/>
                  </a:lnTo>
                  <a:lnTo>
                    <a:pt x="66254" y="705667"/>
                  </a:lnTo>
                  <a:lnTo>
                    <a:pt x="10528" y="684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17057" y="1042321"/>
              <a:ext cx="305314" cy="654887"/>
            </a:xfrm>
            <a:custGeom>
              <a:avLst/>
              <a:gdLst/>
              <a:ahLst/>
              <a:cxnLst/>
              <a:rect l="0" t="0" r="0" b="0"/>
              <a:pathLst>
                <a:path w="305314" h="654887">
                  <a:moveTo>
                    <a:pt x="0" y="0"/>
                  </a:moveTo>
                  <a:lnTo>
                    <a:pt x="0" y="52050"/>
                  </a:lnTo>
                  <a:lnTo>
                    <a:pt x="0" y="105109"/>
                  </a:lnTo>
                  <a:lnTo>
                    <a:pt x="0" y="157875"/>
                  </a:lnTo>
                  <a:lnTo>
                    <a:pt x="3120" y="210554"/>
                  </a:lnTo>
                  <a:lnTo>
                    <a:pt x="8334" y="263208"/>
                  </a:lnTo>
                  <a:lnTo>
                    <a:pt x="12998" y="315853"/>
                  </a:lnTo>
                  <a:lnTo>
                    <a:pt x="18669" y="368497"/>
                  </a:lnTo>
                  <a:lnTo>
                    <a:pt x="20350" y="418020"/>
                  </a:lnTo>
                  <a:lnTo>
                    <a:pt x="20848" y="465449"/>
                  </a:lnTo>
                  <a:lnTo>
                    <a:pt x="26605" y="528288"/>
                  </a:lnTo>
                  <a:lnTo>
                    <a:pt x="30110" y="582739"/>
                  </a:lnTo>
                  <a:lnTo>
                    <a:pt x="30125" y="639021"/>
                  </a:lnTo>
                  <a:lnTo>
                    <a:pt x="28272" y="640093"/>
                  </a:lnTo>
                  <a:lnTo>
                    <a:pt x="25867" y="637299"/>
                  </a:lnTo>
                  <a:lnTo>
                    <a:pt x="26314" y="621715"/>
                  </a:lnTo>
                  <a:lnTo>
                    <a:pt x="36134" y="579173"/>
                  </a:lnTo>
                  <a:lnTo>
                    <a:pt x="41637" y="570949"/>
                  </a:lnTo>
                  <a:lnTo>
                    <a:pt x="57110" y="558691"/>
                  </a:lnTo>
                  <a:lnTo>
                    <a:pt x="116205" y="533812"/>
                  </a:lnTo>
                  <a:lnTo>
                    <a:pt x="166411" y="518309"/>
                  </a:lnTo>
                  <a:lnTo>
                    <a:pt x="221388" y="497049"/>
                  </a:lnTo>
                  <a:lnTo>
                    <a:pt x="281752" y="476413"/>
                  </a:lnTo>
                  <a:lnTo>
                    <a:pt x="299138" y="464813"/>
                  </a:lnTo>
                  <a:lnTo>
                    <a:pt x="303541" y="457274"/>
                  </a:lnTo>
                  <a:lnTo>
                    <a:pt x="305313" y="439539"/>
                  </a:lnTo>
                  <a:lnTo>
                    <a:pt x="300638" y="431066"/>
                  </a:lnTo>
                  <a:lnTo>
                    <a:pt x="282966" y="415413"/>
                  </a:lnTo>
                  <a:lnTo>
                    <a:pt x="272872" y="411473"/>
                  </a:lnTo>
                  <a:lnTo>
                    <a:pt x="252298" y="410214"/>
                  </a:lnTo>
                  <a:lnTo>
                    <a:pt x="215394" y="421672"/>
                  </a:lnTo>
                  <a:lnTo>
                    <a:pt x="186003" y="439885"/>
                  </a:lnTo>
                  <a:lnTo>
                    <a:pt x="162477" y="465688"/>
                  </a:lnTo>
                  <a:lnTo>
                    <a:pt x="146277" y="501150"/>
                  </a:lnTo>
                  <a:lnTo>
                    <a:pt x="139657" y="546882"/>
                  </a:lnTo>
                  <a:lnTo>
                    <a:pt x="143286" y="591888"/>
                  </a:lnTo>
                  <a:lnTo>
                    <a:pt x="154929" y="617521"/>
                  </a:lnTo>
                  <a:lnTo>
                    <a:pt x="171803" y="638272"/>
                  </a:lnTo>
                  <a:lnTo>
                    <a:pt x="191001" y="651394"/>
                  </a:lnTo>
                  <a:lnTo>
                    <a:pt x="217471" y="654886"/>
                  </a:lnTo>
                  <a:lnTo>
                    <a:pt x="278896" y="645810"/>
                  </a:lnTo>
                  <a:lnTo>
                    <a:pt x="294798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568154" y="1400290"/>
              <a:ext cx="247892" cy="326384"/>
            </a:xfrm>
            <a:custGeom>
              <a:avLst/>
              <a:gdLst/>
              <a:ahLst/>
              <a:cxnLst/>
              <a:rect l="0" t="0" r="0" b="0"/>
              <a:pathLst>
                <a:path w="247892" h="326384">
                  <a:moveTo>
                    <a:pt x="170084" y="0"/>
                  </a:moveTo>
                  <a:lnTo>
                    <a:pt x="127392" y="3119"/>
                  </a:lnTo>
                  <a:lnTo>
                    <a:pt x="68016" y="19128"/>
                  </a:lnTo>
                  <a:lnTo>
                    <a:pt x="26440" y="43119"/>
                  </a:lnTo>
                  <a:lnTo>
                    <a:pt x="11486" y="57768"/>
                  </a:lnTo>
                  <a:lnTo>
                    <a:pt x="940" y="75978"/>
                  </a:lnTo>
                  <a:lnTo>
                    <a:pt x="0" y="85747"/>
                  </a:lnTo>
                  <a:lnTo>
                    <a:pt x="5194" y="105960"/>
                  </a:lnTo>
                  <a:lnTo>
                    <a:pt x="13364" y="113924"/>
                  </a:lnTo>
                  <a:lnTo>
                    <a:pt x="38040" y="125892"/>
                  </a:lnTo>
                  <a:lnTo>
                    <a:pt x="93135" y="135872"/>
                  </a:lnTo>
                  <a:lnTo>
                    <a:pt x="149079" y="151014"/>
                  </a:lnTo>
                  <a:lnTo>
                    <a:pt x="210818" y="182970"/>
                  </a:lnTo>
                  <a:lnTo>
                    <a:pt x="232641" y="196743"/>
                  </a:lnTo>
                  <a:lnTo>
                    <a:pt x="239865" y="206031"/>
                  </a:lnTo>
                  <a:lnTo>
                    <a:pt x="247891" y="228830"/>
                  </a:lnTo>
                  <a:lnTo>
                    <a:pt x="242100" y="254560"/>
                  </a:lnTo>
                  <a:lnTo>
                    <a:pt x="227828" y="279254"/>
                  </a:lnTo>
                  <a:lnTo>
                    <a:pt x="209786" y="298028"/>
                  </a:lnTo>
                  <a:lnTo>
                    <a:pt x="186949" y="307932"/>
                  </a:lnTo>
                  <a:lnTo>
                    <a:pt x="128572" y="314290"/>
                  </a:lnTo>
                  <a:lnTo>
                    <a:pt x="66265" y="323982"/>
                  </a:lnTo>
                  <a:lnTo>
                    <a:pt x="33214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160610" y="2526839"/>
            <a:ext cx="4045260" cy="770866"/>
            <a:chOff x="2160610" y="2526839"/>
            <a:chExt cx="4045260" cy="770866"/>
          </a:xfrm>
        </p:grpSpPr>
        <p:sp>
          <p:nvSpPr>
            <p:cNvPr id="17" name="Freeform 16"/>
            <p:cNvSpPr/>
            <p:nvPr/>
          </p:nvSpPr>
          <p:spPr>
            <a:xfrm>
              <a:off x="2160610" y="2938903"/>
              <a:ext cx="345173" cy="358802"/>
            </a:xfrm>
            <a:custGeom>
              <a:avLst/>
              <a:gdLst/>
              <a:ahLst/>
              <a:cxnLst/>
              <a:rect l="0" t="0" r="0" b="0"/>
              <a:pathLst>
                <a:path w="345173" h="358802">
                  <a:moveTo>
                    <a:pt x="176716" y="167003"/>
                  </a:moveTo>
                  <a:lnTo>
                    <a:pt x="168383" y="129525"/>
                  </a:lnTo>
                  <a:lnTo>
                    <a:pt x="166621" y="78102"/>
                  </a:lnTo>
                  <a:lnTo>
                    <a:pt x="155138" y="42396"/>
                  </a:lnTo>
                  <a:lnTo>
                    <a:pt x="136917" y="9590"/>
                  </a:lnTo>
                  <a:lnTo>
                    <a:pt x="127957" y="3570"/>
                  </a:lnTo>
                  <a:lnTo>
                    <a:pt x="105522" y="0"/>
                  </a:lnTo>
                  <a:lnTo>
                    <a:pt x="86193" y="5432"/>
                  </a:lnTo>
                  <a:lnTo>
                    <a:pt x="69803" y="16815"/>
                  </a:lnTo>
                  <a:lnTo>
                    <a:pt x="40217" y="55838"/>
                  </a:lnTo>
                  <a:lnTo>
                    <a:pt x="22018" y="97801"/>
                  </a:lnTo>
                  <a:lnTo>
                    <a:pt x="5389" y="158793"/>
                  </a:lnTo>
                  <a:lnTo>
                    <a:pt x="0" y="207334"/>
                  </a:lnTo>
                  <a:lnTo>
                    <a:pt x="3993" y="258762"/>
                  </a:lnTo>
                  <a:lnTo>
                    <a:pt x="18174" y="299866"/>
                  </a:lnTo>
                  <a:lnTo>
                    <a:pt x="37194" y="334272"/>
                  </a:lnTo>
                  <a:lnTo>
                    <a:pt x="56994" y="349750"/>
                  </a:lnTo>
                  <a:lnTo>
                    <a:pt x="68826" y="355514"/>
                  </a:lnTo>
                  <a:lnTo>
                    <a:pt x="94450" y="358801"/>
                  </a:lnTo>
                  <a:lnTo>
                    <a:pt x="107834" y="358039"/>
                  </a:lnTo>
                  <a:lnTo>
                    <a:pt x="132064" y="347835"/>
                  </a:lnTo>
                  <a:lnTo>
                    <a:pt x="153361" y="330431"/>
                  </a:lnTo>
                  <a:lnTo>
                    <a:pt x="182978" y="284250"/>
                  </a:lnTo>
                  <a:lnTo>
                    <a:pt x="205400" y="228023"/>
                  </a:lnTo>
                  <a:lnTo>
                    <a:pt x="223933" y="168311"/>
                  </a:lnTo>
                  <a:lnTo>
                    <a:pt x="224631" y="125277"/>
                  </a:lnTo>
                  <a:lnTo>
                    <a:pt x="222698" y="111110"/>
                  </a:lnTo>
                  <a:lnTo>
                    <a:pt x="220239" y="107514"/>
                  </a:lnTo>
                  <a:lnTo>
                    <a:pt x="217429" y="110966"/>
                  </a:lnTo>
                  <a:lnTo>
                    <a:pt x="212358" y="130400"/>
                  </a:lnTo>
                  <a:lnTo>
                    <a:pt x="212222" y="187416"/>
                  </a:lnTo>
                  <a:lnTo>
                    <a:pt x="223114" y="244085"/>
                  </a:lnTo>
                  <a:lnTo>
                    <a:pt x="238687" y="280699"/>
                  </a:lnTo>
                  <a:lnTo>
                    <a:pt x="258119" y="308186"/>
                  </a:lnTo>
                  <a:lnTo>
                    <a:pt x="284283" y="325558"/>
                  </a:lnTo>
                  <a:lnTo>
                    <a:pt x="292881" y="326519"/>
                  </a:lnTo>
                  <a:lnTo>
                    <a:pt x="308673" y="321347"/>
                  </a:lnTo>
                  <a:lnTo>
                    <a:pt x="320372" y="308130"/>
                  </a:lnTo>
                  <a:lnTo>
                    <a:pt x="345172" y="2617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06956" y="2957016"/>
              <a:ext cx="167283" cy="264078"/>
            </a:xfrm>
            <a:custGeom>
              <a:avLst/>
              <a:gdLst/>
              <a:ahLst/>
              <a:cxnLst/>
              <a:rect l="0" t="0" r="0" b="0"/>
              <a:pathLst>
                <a:path w="167283" h="264078">
                  <a:moveTo>
                    <a:pt x="9354" y="127833"/>
                  </a:moveTo>
                  <a:lnTo>
                    <a:pt x="3765" y="144601"/>
                  </a:lnTo>
                  <a:lnTo>
                    <a:pt x="7810" y="203279"/>
                  </a:lnTo>
                  <a:lnTo>
                    <a:pt x="15217" y="263764"/>
                  </a:lnTo>
                  <a:lnTo>
                    <a:pt x="14433" y="264077"/>
                  </a:lnTo>
                  <a:lnTo>
                    <a:pt x="4768" y="233774"/>
                  </a:lnTo>
                  <a:lnTo>
                    <a:pt x="0" y="175493"/>
                  </a:lnTo>
                  <a:lnTo>
                    <a:pt x="2177" y="117707"/>
                  </a:lnTo>
                  <a:lnTo>
                    <a:pt x="13526" y="61232"/>
                  </a:lnTo>
                  <a:lnTo>
                    <a:pt x="23589" y="24652"/>
                  </a:lnTo>
                  <a:lnTo>
                    <a:pt x="29372" y="15762"/>
                  </a:lnTo>
                  <a:lnTo>
                    <a:pt x="45157" y="2764"/>
                  </a:lnTo>
                  <a:lnTo>
                    <a:pt x="54280" y="0"/>
                  </a:lnTo>
                  <a:lnTo>
                    <a:pt x="73775" y="49"/>
                  </a:lnTo>
                  <a:lnTo>
                    <a:pt x="91018" y="7090"/>
                  </a:lnTo>
                  <a:lnTo>
                    <a:pt x="106481" y="19187"/>
                  </a:lnTo>
                  <a:lnTo>
                    <a:pt x="142565" y="71195"/>
                  </a:lnTo>
                  <a:lnTo>
                    <a:pt x="161186" y="132157"/>
                  </a:lnTo>
                  <a:lnTo>
                    <a:pt x="166078" y="187352"/>
                  </a:lnTo>
                  <a:lnTo>
                    <a:pt x="167282" y="222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44618" y="2620260"/>
              <a:ext cx="221268" cy="602006"/>
            </a:xfrm>
            <a:custGeom>
              <a:avLst/>
              <a:gdLst/>
              <a:ahLst/>
              <a:cxnLst/>
              <a:rect l="0" t="0" r="0" b="0"/>
              <a:pathLst>
                <a:path w="221268" h="602006">
                  <a:moveTo>
                    <a:pt x="87547" y="475118"/>
                  </a:moveTo>
                  <a:lnTo>
                    <a:pt x="102202" y="425566"/>
                  </a:lnTo>
                  <a:lnTo>
                    <a:pt x="101118" y="386216"/>
                  </a:lnTo>
                  <a:lnTo>
                    <a:pt x="93189" y="365026"/>
                  </a:lnTo>
                  <a:lnTo>
                    <a:pt x="87799" y="356100"/>
                  </a:lnTo>
                  <a:lnTo>
                    <a:pt x="80696" y="352489"/>
                  </a:lnTo>
                  <a:lnTo>
                    <a:pt x="72451" y="352421"/>
                  </a:lnTo>
                  <a:lnTo>
                    <a:pt x="55102" y="358585"/>
                  </a:lnTo>
                  <a:lnTo>
                    <a:pt x="32180" y="376379"/>
                  </a:lnTo>
                  <a:lnTo>
                    <a:pt x="11741" y="404528"/>
                  </a:lnTo>
                  <a:lnTo>
                    <a:pt x="1993" y="428927"/>
                  </a:lnTo>
                  <a:lnTo>
                    <a:pt x="0" y="455368"/>
                  </a:lnTo>
                  <a:lnTo>
                    <a:pt x="8253" y="510471"/>
                  </a:lnTo>
                  <a:lnTo>
                    <a:pt x="22318" y="556841"/>
                  </a:lnTo>
                  <a:lnTo>
                    <a:pt x="41054" y="582130"/>
                  </a:lnTo>
                  <a:lnTo>
                    <a:pt x="58695" y="597158"/>
                  </a:lnTo>
                  <a:lnTo>
                    <a:pt x="68312" y="600932"/>
                  </a:lnTo>
                  <a:lnTo>
                    <a:pt x="88357" y="602005"/>
                  </a:lnTo>
                  <a:lnTo>
                    <a:pt x="108964" y="592343"/>
                  </a:lnTo>
                  <a:lnTo>
                    <a:pt x="128651" y="575181"/>
                  </a:lnTo>
                  <a:lnTo>
                    <a:pt x="167671" y="512573"/>
                  </a:lnTo>
                  <a:lnTo>
                    <a:pt x="183557" y="476857"/>
                  </a:lnTo>
                  <a:lnTo>
                    <a:pt x="190084" y="427280"/>
                  </a:lnTo>
                  <a:lnTo>
                    <a:pt x="199525" y="371692"/>
                  </a:lnTo>
                  <a:lnTo>
                    <a:pt x="202224" y="327230"/>
                  </a:lnTo>
                  <a:lnTo>
                    <a:pt x="205364" y="267262"/>
                  </a:lnTo>
                  <a:lnTo>
                    <a:pt x="217732" y="218299"/>
                  </a:lnTo>
                  <a:lnTo>
                    <a:pt x="221267" y="175325"/>
                  </a:lnTo>
                  <a:lnTo>
                    <a:pt x="212574" y="116292"/>
                  </a:lnTo>
                  <a:lnTo>
                    <a:pt x="199852" y="59963"/>
                  </a:lnTo>
                  <a:lnTo>
                    <a:pt x="180181" y="4597"/>
                  </a:lnTo>
                  <a:lnTo>
                    <a:pt x="173870" y="0"/>
                  </a:lnTo>
                  <a:lnTo>
                    <a:pt x="166153" y="445"/>
                  </a:lnTo>
                  <a:lnTo>
                    <a:pt x="157498" y="4252"/>
                  </a:lnTo>
                  <a:lnTo>
                    <a:pt x="144763" y="20959"/>
                  </a:lnTo>
                  <a:lnTo>
                    <a:pt x="136373" y="46322"/>
                  </a:lnTo>
                  <a:lnTo>
                    <a:pt x="131650" y="100063"/>
                  </a:lnTo>
                  <a:lnTo>
                    <a:pt x="130251" y="158100"/>
                  </a:lnTo>
                  <a:lnTo>
                    <a:pt x="126658" y="220818"/>
                  </a:lnTo>
                  <a:lnTo>
                    <a:pt x="121363" y="273428"/>
                  </a:lnTo>
                  <a:lnTo>
                    <a:pt x="122913" y="328401"/>
                  </a:lnTo>
                  <a:lnTo>
                    <a:pt x="133918" y="389595"/>
                  </a:lnTo>
                  <a:lnTo>
                    <a:pt x="155762" y="448432"/>
                  </a:lnTo>
                  <a:lnTo>
                    <a:pt x="189525" y="505962"/>
                  </a:lnTo>
                  <a:lnTo>
                    <a:pt x="203361" y="5277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53501" y="2663709"/>
              <a:ext cx="273588" cy="526267"/>
            </a:xfrm>
            <a:custGeom>
              <a:avLst/>
              <a:gdLst/>
              <a:ahLst/>
              <a:cxnLst/>
              <a:rect l="0" t="0" r="0" b="0"/>
              <a:pathLst>
                <a:path w="273588" h="526267">
                  <a:moveTo>
                    <a:pt x="52488" y="0"/>
                  </a:moveTo>
                  <a:lnTo>
                    <a:pt x="44155" y="57265"/>
                  </a:lnTo>
                  <a:lnTo>
                    <a:pt x="36804" y="118157"/>
                  </a:lnTo>
                  <a:lnTo>
                    <a:pt x="21845" y="177859"/>
                  </a:lnTo>
                  <a:lnTo>
                    <a:pt x="13773" y="230644"/>
                  </a:lnTo>
                  <a:lnTo>
                    <a:pt x="5792" y="292687"/>
                  </a:lnTo>
                  <a:lnTo>
                    <a:pt x="1607" y="346166"/>
                  </a:lnTo>
                  <a:lnTo>
                    <a:pt x="368" y="402825"/>
                  </a:lnTo>
                  <a:lnTo>
                    <a:pt x="0" y="458477"/>
                  </a:lnTo>
                  <a:lnTo>
                    <a:pt x="5481" y="500834"/>
                  </a:lnTo>
                  <a:lnTo>
                    <a:pt x="10622" y="510534"/>
                  </a:lnTo>
                  <a:lnTo>
                    <a:pt x="25692" y="524432"/>
                  </a:lnTo>
                  <a:lnTo>
                    <a:pt x="35794" y="526266"/>
                  </a:lnTo>
                  <a:lnTo>
                    <a:pt x="59496" y="522065"/>
                  </a:lnTo>
                  <a:lnTo>
                    <a:pt x="118315" y="496923"/>
                  </a:lnTo>
                  <a:lnTo>
                    <a:pt x="172336" y="475624"/>
                  </a:lnTo>
                  <a:lnTo>
                    <a:pt x="226897" y="458462"/>
                  </a:lnTo>
                  <a:lnTo>
                    <a:pt x="273587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27046" y="2800580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3940" y="17958"/>
                  </a:lnTo>
                  <a:lnTo>
                    <a:pt x="69412" y="28547"/>
                  </a:lnTo>
                  <a:lnTo>
                    <a:pt x="29145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48103" y="2526839"/>
              <a:ext cx="242157" cy="84229"/>
            </a:xfrm>
            <a:custGeom>
              <a:avLst/>
              <a:gdLst/>
              <a:ahLst/>
              <a:cxnLst/>
              <a:rect l="0" t="0" r="0" b="0"/>
              <a:pathLst>
                <a:path w="242157" h="84229">
                  <a:moveTo>
                    <a:pt x="242156" y="0"/>
                  </a:moveTo>
                  <a:lnTo>
                    <a:pt x="180063" y="5589"/>
                  </a:lnTo>
                  <a:lnTo>
                    <a:pt x="128678" y="19128"/>
                  </a:lnTo>
                  <a:lnTo>
                    <a:pt x="76588" y="40000"/>
                  </a:lnTo>
                  <a:lnTo>
                    <a:pt x="39850" y="5825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63958" y="2800580"/>
              <a:ext cx="168457" cy="200042"/>
            </a:xfrm>
            <a:custGeom>
              <a:avLst/>
              <a:gdLst/>
              <a:ahLst/>
              <a:cxnLst/>
              <a:rect l="0" t="0" r="0" b="0"/>
              <a:pathLst>
                <a:path w="168457" h="200042">
                  <a:moveTo>
                    <a:pt x="168456" y="0"/>
                  </a:moveTo>
                  <a:lnTo>
                    <a:pt x="150476" y="24047"/>
                  </a:lnTo>
                  <a:lnTo>
                    <a:pt x="94102" y="68975"/>
                  </a:lnTo>
                  <a:lnTo>
                    <a:pt x="39934" y="130236"/>
                  </a:lnTo>
                  <a:lnTo>
                    <a:pt x="13911" y="17420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85015" y="2821637"/>
              <a:ext cx="126343" cy="200042"/>
            </a:xfrm>
            <a:custGeom>
              <a:avLst/>
              <a:gdLst/>
              <a:ahLst/>
              <a:cxnLst/>
              <a:rect l="0" t="0" r="0" b="0"/>
              <a:pathLst>
                <a:path w="126343" h="200042">
                  <a:moveTo>
                    <a:pt x="0" y="0"/>
                  </a:moveTo>
                  <a:lnTo>
                    <a:pt x="5589" y="22357"/>
                  </a:lnTo>
                  <a:lnTo>
                    <a:pt x="41117" y="80110"/>
                  </a:lnTo>
                  <a:lnTo>
                    <a:pt x="77078" y="138234"/>
                  </a:lnTo>
                  <a:lnTo>
                    <a:pt x="126342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39941" y="2716667"/>
              <a:ext cx="190532" cy="565363"/>
            </a:xfrm>
            <a:custGeom>
              <a:avLst/>
              <a:gdLst/>
              <a:ahLst/>
              <a:cxnLst/>
              <a:rect l="0" t="0" r="0" b="0"/>
              <a:pathLst>
                <a:path w="190532" h="565363">
                  <a:moveTo>
                    <a:pt x="29344" y="262897"/>
                  </a:moveTo>
                  <a:lnTo>
                    <a:pt x="29344" y="311828"/>
                  </a:lnTo>
                  <a:lnTo>
                    <a:pt x="29344" y="359674"/>
                  </a:lnTo>
                  <a:lnTo>
                    <a:pt x="34933" y="417064"/>
                  </a:lnTo>
                  <a:lnTo>
                    <a:pt x="38408" y="468064"/>
                  </a:lnTo>
                  <a:lnTo>
                    <a:pt x="47989" y="531368"/>
                  </a:lnTo>
                  <a:lnTo>
                    <a:pt x="54398" y="560422"/>
                  </a:lnTo>
                  <a:lnTo>
                    <a:pt x="54235" y="565362"/>
                  </a:lnTo>
                  <a:lnTo>
                    <a:pt x="51787" y="563977"/>
                  </a:lnTo>
                  <a:lnTo>
                    <a:pt x="47815" y="558373"/>
                  </a:lnTo>
                  <a:lnTo>
                    <a:pt x="40271" y="512249"/>
                  </a:lnTo>
                  <a:lnTo>
                    <a:pt x="31931" y="450773"/>
                  </a:lnTo>
                  <a:lnTo>
                    <a:pt x="25424" y="404500"/>
                  </a:lnTo>
                  <a:lnTo>
                    <a:pt x="20774" y="349177"/>
                  </a:lnTo>
                  <a:lnTo>
                    <a:pt x="11966" y="295798"/>
                  </a:lnTo>
                  <a:lnTo>
                    <a:pt x="3182" y="233103"/>
                  </a:lnTo>
                  <a:lnTo>
                    <a:pt x="0" y="175080"/>
                  </a:lnTo>
                  <a:lnTo>
                    <a:pt x="9422" y="124278"/>
                  </a:lnTo>
                  <a:lnTo>
                    <a:pt x="25984" y="62842"/>
                  </a:lnTo>
                  <a:lnTo>
                    <a:pt x="37577" y="25547"/>
                  </a:lnTo>
                  <a:lnTo>
                    <a:pt x="48990" y="6890"/>
                  </a:lnTo>
                  <a:lnTo>
                    <a:pt x="58819" y="2149"/>
                  </a:lnTo>
                  <a:lnTo>
                    <a:pt x="85338" y="0"/>
                  </a:lnTo>
                  <a:lnTo>
                    <a:pt x="110382" y="6064"/>
                  </a:lnTo>
                  <a:lnTo>
                    <a:pt x="141093" y="22632"/>
                  </a:lnTo>
                  <a:lnTo>
                    <a:pt x="157389" y="37960"/>
                  </a:lnTo>
                  <a:lnTo>
                    <a:pt x="188463" y="93705"/>
                  </a:lnTo>
                  <a:lnTo>
                    <a:pt x="190531" y="118290"/>
                  </a:lnTo>
                  <a:lnTo>
                    <a:pt x="186380" y="142476"/>
                  </a:lnTo>
                  <a:lnTo>
                    <a:pt x="176736" y="161024"/>
                  </a:lnTo>
                  <a:lnTo>
                    <a:pt x="143076" y="191995"/>
                  </a:lnTo>
                  <a:lnTo>
                    <a:pt x="110615" y="212383"/>
                  </a:lnTo>
                  <a:lnTo>
                    <a:pt x="50401" y="2313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43026" y="2695295"/>
              <a:ext cx="136871" cy="258534"/>
            </a:xfrm>
            <a:custGeom>
              <a:avLst/>
              <a:gdLst/>
              <a:ahLst/>
              <a:cxnLst/>
              <a:rect l="0" t="0" r="0" b="0"/>
              <a:pathLst>
                <a:path w="136871" h="258534">
                  <a:moveTo>
                    <a:pt x="0" y="136870"/>
                  </a:moveTo>
                  <a:lnTo>
                    <a:pt x="0" y="159227"/>
                  </a:lnTo>
                  <a:lnTo>
                    <a:pt x="19786" y="213861"/>
                  </a:lnTo>
                  <a:lnTo>
                    <a:pt x="28681" y="237769"/>
                  </a:lnTo>
                  <a:lnTo>
                    <a:pt x="40433" y="256193"/>
                  </a:lnTo>
                  <a:lnTo>
                    <a:pt x="43333" y="258533"/>
                  </a:lnTo>
                  <a:lnTo>
                    <a:pt x="44097" y="256583"/>
                  </a:lnTo>
                  <a:lnTo>
                    <a:pt x="32800" y="210433"/>
                  </a:lnTo>
                  <a:lnTo>
                    <a:pt x="12501" y="154088"/>
                  </a:lnTo>
                  <a:lnTo>
                    <a:pt x="2469" y="92568"/>
                  </a:lnTo>
                  <a:lnTo>
                    <a:pt x="7336" y="66878"/>
                  </a:lnTo>
                  <a:lnTo>
                    <a:pt x="18468" y="44931"/>
                  </a:lnTo>
                  <a:lnTo>
                    <a:pt x="35114" y="27378"/>
                  </a:lnTo>
                  <a:lnTo>
                    <a:pt x="64216" y="9932"/>
                  </a:lnTo>
                  <a:lnTo>
                    <a:pt x="118045" y="130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49668" y="2714591"/>
              <a:ext cx="161856" cy="208243"/>
            </a:xfrm>
            <a:custGeom>
              <a:avLst/>
              <a:gdLst/>
              <a:ahLst/>
              <a:cxnLst/>
              <a:rect l="0" t="0" r="0" b="0"/>
              <a:pathLst>
                <a:path w="161856" h="208243">
                  <a:moveTo>
                    <a:pt x="14456" y="107046"/>
                  </a:moveTo>
                  <a:lnTo>
                    <a:pt x="31224" y="118224"/>
                  </a:lnTo>
                  <a:lnTo>
                    <a:pt x="48814" y="120593"/>
                  </a:lnTo>
                  <a:lnTo>
                    <a:pt x="88703" y="112581"/>
                  </a:lnTo>
                  <a:lnTo>
                    <a:pt x="114314" y="97508"/>
                  </a:lnTo>
                  <a:lnTo>
                    <a:pt x="126298" y="81750"/>
                  </a:lnTo>
                  <a:lnTo>
                    <a:pt x="131131" y="72634"/>
                  </a:lnTo>
                  <a:lnTo>
                    <a:pt x="133382" y="53147"/>
                  </a:lnTo>
                  <a:lnTo>
                    <a:pt x="129313" y="33958"/>
                  </a:lnTo>
                  <a:lnTo>
                    <a:pt x="119706" y="17630"/>
                  </a:lnTo>
                  <a:lnTo>
                    <a:pt x="101398" y="5694"/>
                  </a:lnTo>
                  <a:lnTo>
                    <a:pt x="89965" y="874"/>
                  </a:lnTo>
                  <a:lnTo>
                    <a:pt x="78833" y="0"/>
                  </a:lnTo>
                  <a:lnTo>
                    <a:pt x="57106" y="5267"/>
                  </a:lnTo>
                  <a:lnTo>
                    <a:pt x="30733" y="21387"/>
                  </a:lnTo>
                  <a:lnTo>
                    <a:pt x="18571" y="37390"/>
                  </a:lnTo>
                  <a:lnTo>
                    <a:pt x="1231" y="76259"/>
                  </a:lnTo>
                  <a:lnTo>
                    <a:pt x="0" y="99992"/>
                  </a:lnTo>
                  <a:lnTo>
                    <a:pt x="4521" y="124968"/>
                  </a:lnTo>
                  <a:lnTo>
                    <a:pt x="20221" y="157590"/>
                  </a:lnTo>
                  <a:lnTo>
                    <a:pt x="40861" y="182593"/>
                  </a:lnTo>
                  <a:lnTo>
                    <a:pt x="58947" y="197555"/>
                  </a:lnTo>
                  <a:lnTo>
                    <a:pt x="81803" y="205764"/>
                  </a:lnTo>
                  <a:lnTo>
                    <a:pt x="106389" y="208242"/>
                  </a:lnTo>
                  <a:lnTo>
                    <a:pt x="137621" y="203061"/>
                  </a:lnTo>
                  <a:lnTo>
                    <a:pt x="161855" y="1912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27147" y="2695295"/>
              <a:ext cx="136277" cy="242156"/>
            </a:xfrm>
            <a:custGeom>
              <a:avLst/>
              <a:gdLst/>
              <a:ahLst/>
              <a:cxnLst/>
              <a:rect l="0" t="0" r="0" b="0"/>
              <a:pathLst>
                <a:path w="136277" h="242156">
                  <a:moveTo>
                    <a:pt x="126532" y="0"/>
                  </a:moveTo>
                  <a:lnTo>
                    <a:pt x="108551" y="15641"/>
                  </a:lnTo>
                  <a:lnTo>
                    <a:pt x="52178" y="39607"/>
                  </a:lnTo>
                  <a:lnTo>
                    <a:pt x="5693" y="70784"/>
                  </a:lnTo>
                  <a:lnTo>
                    <a:pt x="1519" y="78775"/>
                  </a:lnTo>
                  <a:lnTo>
                    <a:pt x="0" y="97012"/>
                  </a:lnTo>
                  <a:lnTo>
                    <a:pt x="3573" y="104449"/>
                  </a:lnTo>
                  <a:lnTo>
                    <a:pt x="16901" y="115832"/>
                  </a:lnTo>
                  <a:lnTo>
                    <a:pt x="78747" y="136411"/>
                  </a:lnTo>
                  <a:lnTo>
                    <a:pt x="107634" y="144855"/>
                  </a:lnTo>
                  <a:lnTo>
                    <a:pt x="128271" y="156407"/>
                  </a:lnTo>
                  <a:lnTo>
                    <a:pt x="133541" y="163933"/>
                  </a:lnTo>
                  <a:lnTo>
                    <a:pt x="135883" y="172459"/>
                  </a:lnTo>
                  <a:lnTo>
                    <a:pt x="136276" y="181653"/>
                  </a:lnTo>
                  <a:lnTo>
                    <a:pt x="130472" y="198108"/>
                  </a:lnTo>
                  <a:lnTo>
                    <a:pt x="125649" y="205771"/>
                  </a:lnTo>
                  <a:lnTo>
                    <a:pt x="107812" y="217406"/>
                  </a:lnTo>
                  <a:lnTo>
                    <a:pt x="45628" y="238712"/>
                  </a:lnTo>
                  <a:lnTo>
                    <a:pt x="21247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61622" y="2674238"/>
              <a:ext cx="177833" cy="267365"/>
            </a:xfrm>
            <a:custGeom>
              <a:avLst/>
              <a:gdLst/>
              <a:ahLst/>
              <a:cxnLst/>
              <a:rect l="0" t="0" r="0" b="0"/>
              <a:pathLst>
                <a:path w="177833" h="267365">
                  <a:moveTo>
                    <a:pt x="123684" y="0"/>
                  </a:moveTo>
                  <a:lnTo>
                    <a:pt x="92401" y="9575"/>
                  </a:lnTo>
                  <a:lnTo>
                    <a:pt x="31345" y="52997"/>
                  </a:lnTo>
                  <a:lnTo>
                    <a:pt x="1329" y="80788"/>
                  </a:lnTo>
                  <a:lnTo>
                    <a:pt x="0" y="86614"/>
                  </a:lnTo>
                  <a:lnTo>
                    <a:pt x="2623" y="91668"/>
                  </a:lnTo>
                  <a:lnTo>
                    <a:pt x="7882" y="96207"/>
                  </a:lnTo>
                  <a:lnTo>
                    <a:pt x="43228" y="102595"/>
                  </a:lnTo>
                  <a:lnTo>
                    <a:pt x="105235" y="105923"/>
                  </a:lnTo>
                  <a:lnTo>
                    <a:pt x="141224" y="114703"/>
                  </a:lnTo>
                  <a:lnTo>
                    <a:pt x="159165" y="125458"/>
                  </a:lnTo>
                  <a:lnTo>
                    <a:pt x="171818" y="141157"/>
                  </a:lnTo>
                  <a:lnTo>
                    <a:pt x="176830" y="150257"/>
                  </a:lnTo>
                  <a:lnTo>
                    <a:pt x="177832" y="159833"/>
                  </a:lnTo>
                  <a:lnTo>
                    <a:pt x="172706" y="179831"/>
                  </a:lnTo>
                  <a:lnTo>
                    <a:pt x="156666" y="210821"/>
                  </a:lnTo>
                  <a:lnTo>
                    <a:pt x="131506" y="236641"/>
                  </a:lnTo>
                  <a:lnTo>
                    <a:pt x="81213" y="262024"/>
                  </a:lnTo>
                  <a:lnTo>
                    <a:pt x="60354" y="267364"/>
                  </a:lnTo>
                  <a:lnTo>
                    <a:pt x="18399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53761" y="2758466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43232" y="26426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50915" y="2695295"/>
              <a:ext cx="163305" cy="216204"/>
            </a:xfrm>
            <a:custGeom>
              <a:avLst/>
              <a:gdLst/>
              <a:ahLst/>
              <a:cxnLst/>
              <a:rect l="0" t="0" r="0" b="0"/>
              <a:pathLst>
                <a:path w="163305" h="216204">
                  <a:moveTo>
                    <a:pt x="81831" y="52642"/>
                  </a:moveTo>
                  <a:lnTo>
                    <a:pt x="65064" y="47053"/>
                  </a:lnTo>
                  <a:lnTo>
                    <a:pt x="47473" y="50548"/>
                  </a:lnTo>
                  <a:lnTo>
                    <a:pt x="37869" y="54756"/>
                  </a:lnTo>
                  <a:lnTo>
                    <a:pt x="24078" y="68789"/>
                  </a:lnTo>
                  <a:lnTo>
                    <a:pt x="5692" y="106395"/>
                  </a:lnTo>
                  <a:lnTo>
                    <a:pt x="0" y="142788"/>
                  </a:lnTo>
                  <a:lnTo>
                    <a:pt x="4908" y="166407"/>
                  </a:lnTo>
                  <a:lnTo>
                    <a:pt x="20825" y="196315"/>
                  </a:lnTo>
                  <a:lnTo>
                    <a:pt x="27122" y="204576"/>
                  </a:lnTo>
                  <a:lnTo>
                    <a:pt x="46598" y="213755"/>
                  </a:lnTo>
                  <a:lnTo>
                    <a:pt x="58343" y="216203"/>
                  </a:lnTo>
                  <a:lnTo>
                    <a:pt x="80750" y="212683"/>
                  </a:lnTo>
                  <a:lnTo>
                    <a:pt x="109977" y="197548"/>
                  </a:lnTo>
                  <a:lnTo>
                    <a:pt x="140813" y="171473"/>
                  </a:lnTo>
                  <a:lnTo>
                    <a:pt x="156759" y="145173"/>
                  </a:lnTo>
                  <a:lnTo>
                    <a:pt x="163304" y="109565"/>
                  </a:lnTo>
                  <a:lnTo>
                    <a:pt x="158595" y="86130"/>
                  </a:lnTo>
                  <a:lnTo>
                    <a:pt x="136047" y="33006"/>
                  </a:lnTo>
                  <a:lnTo>
                    <a:pt x="1028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27503" y="2683173"/>
              <a:ext cx="200042" cy="236763"/>
            </a:xfrm>
            <a:custGeom>
              <a:avLst/>
              <a:gdLst/>
              <a:ahLst/>
              <a:cxnLst/>
              <a:rect l="0" t="0" r="0" b="0"/>
              <a:pathLst>
                <a:path w="200042" h="236763">
                  <a:moveTo>
                    <a:pt x="0" y="96350"/>
                  </a:moveTo>
                  <a:lnTo>
                    <a:pt x="27511" y="150225"/>
                  </a:lnTo>
                  <a:lnTo>
                    <a:pt x="49083" y="212272"/>
                  </a:lnTo>
                  <a:lnTo>
                    <a:pt x="57307" y="236762"/>
                  </a:lnTo>
                  <a:lnTo>
                    <a:pt x="41565" y="178012"/>
                  </a:lnTo>
                  <a:lnTo>
                    <a:pt x="33556" y="123919"/>
                  </a:lnTo>
                  <a:lnTo>
                    <a:pt x="40380" y="69344"/>
                  </a:lnTo>
                  <a:lnTo>
                    <a:pt x="50829" y="35706"/>
                  </a:lnTo>
                  <a:lnTo>
                    <a:pt x="61975" y="18314"/>
                  </a:lnTo>
                  <a:lnTo>
                    <a:pt x="77847" y="5905"/>
                  </a:lnTo>
                  <a:lnTo>
                    <a:pt x="86993" y="959"/>
                  </a:lnTo>
                  <a:lnTo>
                    <a:pt x="96600" y="0"/>
                  </a:lnTo>
                  <a:lnTo>
                    <a:pt x="116633" y="5175"/>
                  </a:lnTo>
                  <a:lnTo>
                    <a:pt x="134115" y="18393"/>
                  </a:lnTo>
                  <a:lnTo>
                    <a:pt x="164402" y="55475"/>
                  </a:lnTo>
                  <a:lnTo>
                    <a:pt x="188517" y="115375"/>
                  </a:lnTo>
                  <a:lnTo>
                    <a:pt x="196627" y="151510"/>
                  </a:lnTo>
                  <a:lnTo>
                    <a:pt x="199592" y="214835"/>
                  </a:lnTo>
                  <a:lnTo>
                    <a:pt x="200041" y="2332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59129" y="2675105"/>
              <a:ext cx="246741" cy="258863"/>
            </a:xfrm>
            <a:custGeom>
              <a:avLst/>
              <a:gdLst/>
              <a:ahLst/>
              <a:cxnLst/>
              <a:rect l="0" t="0" r="0" b="0"/>
              <a:pathLst>
                <a:path w="246741" h="258863">
                  <a:moveTo>
                    <a:pt x="189513" y="20190"/>
                  </a:moveTo>
                  <a:lnTo>
                    <a:pt x="172746" y="9011"/>
                  </a:lnTo>
                  <a:lnTo>
                    <a:pt x="139961" y="2060"/>
                  </a:lnTo>
                  <a:lnTo>
                    <a:pt x="95022" y="0"/>
                  </a:lnTo>
                  <a:lnTo>
                    <a:pt x="71088" y="5758"/>
                  </a:lnTo>
                  <a:lnTo>
                    <a:pt x="31070" y="22928"/>
                  </a:lnTo>
                  <a:lnTo>
                    <a:pt x="25393" y="29034"/>
                  </a:lnTo>
                  <a:lnTo>
                    <a:pt x="22778" y="36615"/>
                  </a:lnTo>
                  <a:lnTo>
                    <a:pt x="22204" y="45178"/>
                  </a:lnTo>
                  <a:lnTo>
                    <a:pt x="25332" y="52057"/>
                  </a:lnTo>
                  <a:lnTo>
                    <a:pt x="38165" y="62819"/>
                  </a:lnTo>
                  <a:lnTo>
                    <a:pt x="65121" y="75455"/>
                  </a:lnTo>
                  <a:lnTo>
                    <a:pt x="124403" y="85439"/>
                  </a:lnTo>
                  <a:lnTo>
                    <a:pt x="184795" y="102352"/>
                  </a:lnTo>
                  <a:lnTo>
                    <a:pt x="232624" y="133146"/>
                  </a:lnTo>
                  <a:lnTo>
                    <a:pt x="239311" y="142287"/>
                  </a:lnTo>
                  <a:lnTo>
                    <a:pt x="246740" y="164923"/>
                  </a:lnTo>
                  <a:lnTo>
                    <a:pt x="243804" y="187461"/>
                  </a:lnTo>
                  <a:lnTo>
                    <a:pt x="228996" y="216761"/>
                  </a:lnTo>
                  <a:lnTo>
                    <a:pt x="215250" y="231557"/>
                  </a:lnTo>
                  <a:lnTo>
                    <a:pt x="186610" y="246464"/>
                  </a:lnTo>
                  <a:lnTo>
                    <a:pt x="132485" y="258862"/>
                  </a:lnTo>
                  <a:lnTo>
                    <a:pt x="82928" y="258194"/>
                  </a:lnTo>
                  <a:lnTo>
                    <a:pt x="24960" y="247487"/>
                  </a:lnTo>
                  <a:lnTo>
                    <a:pt x="0" y="2412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347440" y="368497"/>
            <a:ext cx="9244022" cy="655825"/>
            <a:chOff x="347440" y="368497"/>
            <a:chExt cx="9244022" cy="655825"/>
          </a:xfrm>
        </p:grpSpPr>
        <p:sp>
          <p:nvSpPr>
            <p:cNvPr id="2" name="Freeform 1"/>
            <p:cNvSpPr/>
            <p:nvPr/>
          </p:nvSpPr>
          <p:spPr>
            <a:xfrm>
              <a:off x="347440" y="368497"/>
              <a:ext cx="273742" cy="621020"/>
            </a:xfrm>
            <a:custGeom>
              <a:avLst/>
              <a:gdLst/>
              <a:ahLst/>
              <a:cxnLst/>
              <a:rect l="0" t="0" r="0" b="0"/>
              <a:pathLst>
                <a:path w="273742" h="621020">
                  <a:moveTo>
                    <a:pt x="0" y="0"/>
                  </a:moveTo>
                  <a:lnTo>
                    <a:pt x="5589" y="62093"/>
                  </a:lnTo>
                  <a:lnTo>
                    <a:pt x="17958" y="113477"/>
                  </a:lnTo>
                  <a:lnTo>
                    <a:pt x="34786" y="171807"/>
                  </a:lnTo>
                  <a:lnTo>
                    <a:pt x="50471" y="222091"/>
                  </a:lnTo>
                  <a:lnTo>
                    <a:pt x="66251" y="280306"/>
                  </a:lnTo>
                  <a:lnTo>
                    <a:pt x="80634" y="340072"/>
                  </a:lnTo>
                  <a:lnTo>
                    <a:pt x="97859" y="394338"/>
                  </a:lnTo>
                  <a:lnTo>
                    <a:pt x="113613" y="443614"/>
                  </a:lnTo>
                  <a:lnTo>
                    <a:pt x="129417" y="501488"/>
                  </a:lnTo>
                  <a:lnTo>
                    <a:pt x="143804" y="555121"/>
                  </a:lnTo>
                  <a:lnTo>
                    <a:pt x="161030" y="607656"/>
                  </a:lnTo>
                  <a:lnTo>
                    <a:pt x="167015" y="619183"/>
                  </a:lnTo>
                  <a:lnTo>
                    <a:pt x="172174" y="621019"/>
                  </a:lnTo>
                  <a:lnTo>
                    <a:pt x="176784" y="616394"/>
                  </a:lnTo>
                  <a:lnTo>
                    <a:pt x="183856" y="595657"/>
                  </a:lnTo>
                  <a:lnTo>
                    <a:pt x="188395" y="537804"/>
                  </a:lnTo>
                  <a:lnTo>
                    <a:pt x="194881" y="486559"/>
                  </a:lnTo>
                  <a:lnTo>
                    <a:pt x="200192" y="425830"/>
                  </a:lnTo>
                  <a:lnTo>
                    <a:pt x="211293" y="363748"/>
                  </a:lnTo>
                  <a:lnTo>
                    <a:pt x="219161" y="305818"/>
                  </a:lnTo>
                  <a:lnTo>
                    <a:pt x="229121" y="252521"/>
                  </a:lnTo>
                  <a:lnTo>
                    <a:pt x="238943" y="204932"/>
                  </a:lnTo>
                  <a:lnTo>
                    <a:pt x="248093" y="154957"/>
                  </a:lnTo>
                  <a:lnTo>
                    <a:pt x="254897" y="95556"/>
                  </a:lnTo>
                  <a:lnTo>
                    <a:pt x="267159" y="38762"/>
                  </a:lnTo>
                  <a:lnTo>
                    <a:pt x="27374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16671" y="759623"/>
              <a:ext cx="215081" cy="239143"/>
            </a:xfrm>
            <a:custGeom>
              <a:avLst/>
              <a:gdLst/>
              <a:ahLst/>
              <a:cxnLst/>
              <a:rect l="0" t="0" r="0" b="0"/>
              <a:pathLst>
                <a:path w="215081" h="239143">
                  <a:moveTo>
                    <a:pt x="130852" y="93185"/>
                  </a:moveTo>
                  <a:lnTo>
                    <a:pt x="111724" y="32074"/>
                  </a:lnTo>
                  <a:lnTo>
                    <a:pt x="100514" y="9873"/>
                  </a:lnTo>
                  <a:lnTo>
                    <a:pt x="91909" y="3718"/>
                  </a:lnTo>
                  <a:lnTo>
                    <a:pt x="69870" y="0"/>
                  </a:lnTo>
                  <a:lnTo>
                    <a:pt x="59782" y="2985"/>
                  </a:lnTo>
                  <a:lnTo>
                    <a:pt x="42333" y="15661"/>
                  </a:lnTo>
                  <a:lnTo>
                    <a:pt x="29899" y="36113"/>
                  </a:lnTo>
                  <a:lnTo>
                    <a:pt x="12385" y="87371"/>
                  </a:lnTo>
                  <a:lnTo>
                    <a:pt x="0" y="135320"/>
                  </a:lnTo>
                  <a:lnTo>
                    <a:pt x="9274" y="196855"/>
                  </a:lnTo>
                  <a:lnTo>
                    <a:pt x="24509" y="229577"/>
                  </a:lnTo>
                  <a:lnTo>
                    <a:pt x="33050" y="235586"/>
                  </a:lnTo>
                  <a:lnTo>
                    <a:pt x="55019" y="239142"/>
                  </a:lnTo>
                  <a:lnTo>
                    <a:pt x="65089" y="236113"/>
                  </a:lnTo>
                  <a:lnTo>
                    <a:pt x="82517" y="223389"/>
                  </a:lnTo>
                  <a:lnTo>
                    <a:pt x="99893" y="196495"/>
                  </a:lnTo>
                  <a:lnTo>
                    <a:pt x="115074" y="154796"/>
                  </a:lnTo>
                  <a:lnTo>
                    <a:pt x="125221" y="94597"/>
                  </a:lnTo>
                  <a:lnTo>
                    <a:pt x="125928" y="90617"/>
                  </a:lnTo>
                  <a:lnTo>
                    <a:pt x="125230" y="91473"/>
                  </a:lnTo>
                  <a:lnTo>
                    <a:pt x="123594" y="95553"/>
                  </a:lnTo>
                  <a:lnTo>
                    <a:pt x="126882" y="118063"/>
                  </a:lnTo>
                  <a:lnTo>
                    <a:pt x="146879" y="155941"/>
                  </a:lnTo>
                  <a:lnTo>
                    <a:pt x="159812" y="172159"/>
                  </a:lnTo>
                  <a:lnTo>
                    <a:pt x="185836" y="188854"/>
                  </a:lnTo>
                  <a:lnTo>
                    <a:pt x="215080" y="1984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7747" y="765486"/>
              <a:ext cx="100347" cy="170706"/>
            </a:xfrm>
            <a:custGeom>
              <a:avLst/>
              <a:gdLst/>
              <a:ahLst/>
              <a:cxnLst/>
              <a:rect l="0" t="0" r="0" b="0"/>
              <a:pathLst>
                <a:path w="100347" h="170706">
                  <a:moveTo>
                    <a:pt x="5589" y="55736"/>
                  </a:moveTo>
                  <a:lnTo>
                    <a:pt x="0" y="72504"/>
                  </a:lnTo>
                  <a:lnTo>
                    <a:pt x="376" y="90095"/>
                  </a:lnTo>
                  <a:lnTo>
                    <a:pt x="12138" y="141499"/>
                  </a:lnTo>
                  <a:lnTo>
                    <a:pt x="14939" y="170705"/>
                  </a:lnTo>
                  <a:lnTo>
                    <a:pt x="15594" y="162595"/>
                  </a:lnTo>
                  <a:lnTo>
                    <a:pt x="10835" y="117728"/>
                  </a:lnTo>
                  <a:lnTo>
                    <a:pt x="12600" y="97326"/>
                  </a:lnTo>
                  <a:lnTo>
                    <a:pt x="10440" y="55633"/>
                  </a:lnTo>
                  <a:lnTo>
                    <a:pt x="15934" y="35803"/>
                  </a:lnTo>
                  <a:lnTo>
                    <a:pt x="26175" y="19191"/>
                  </a:lnTo>
                  <a:lnTo>
                    <a:pt x="41645" y="7129"/>
                  </a:lnTo>
                  <a:lnTo>
                    <a:pt x="50683" y="2274"/>
                  </a:lnTo>
                  <a:lnTo>
                    <a:pt x="70085" y="0"/>
                  </a:lnTo>
                  <a:lnTo>
                    <a:pt x="100346" y="3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31792" y="800165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31792" y="684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26801" y="738770"/>
              <a:ext cx="168205" cy="207922"/>
            </a:xfrm>
            <a:custGeom>
              <a:avLst/>
              <a:gdLst/>
              <a:ahLst/>
              <a:cxnLst/>
              <a:rect l="0" t="0" r="0" b="0"/>
              <a:pathLst>
                <a:path w="168205" h="207922">
                  <a:moveTo>
                    <a:pt x="31333" y="124566"/>
                  </a:moveTo>
                  <a:lnTo>
                    <a:pt x="48101" y="113388"/>
                  </a:lnTo>
                  <a:lnTo>
                    <a:pt x="69707" y="84079"/>
                  </a:lnTo>
                  <a:lnTo>
                    <a:pt x="79748" y="45760"/>
                  </a:lnTo>
                  <a:lnTo>
                    <a:pt x="77134" y="10359"/>
                  </a:lnTo>
                  <a:lnTo>
                    <a:pt x="71226" y="3975"/>
                  </a:lnTo>
                  <a:lnTo>
                    <a:pt x="62608" y="888"/>
                  </a:lnTo>
                  <a:lnTo>
                    <a:pt x="52183" y="0"/>
                  </a:lnTo>
                  <a:lnTo>
                    <a:pt x="34361" y="5253"/>
                  </a:lnTo>
                  <a:lnTo>
                    <a:pt x="26333" y="9929"/>
                  </a:lnTo>
                  <a:lnTo>
                    <a:pt x="14293" y="27603"/>
                  </a:lnTo>
                  <a:lnTo>
                    <a:pt x="6212" y="51056"/>
                  </a:lnTo>
                  <a:lnTo>
                    <a:pt x="1025" y="104240"/>
                  </a:lnTo>
                  <a:lnTo>
                    <a:pt x="0" y="165395"/>
                  </a:lnTo>
                  <a:lnTo>
                    <a:pt x="6099" y="189896"/>
                  </a:lnTo>
                  <a:lnTo>
                    <a:pt x="11001" y="199705"/>
                  </a:lnTo>
                  <a:lnTo>
                    <a:pt x="17778" y="205074"/>
                  </a:lnTo>
                  <a:lnTo>
                    <a:pt x="25806" y="207484"/>
                  </a:lnTo>
                  <a:lnTo>
                    <a:pt x="34668" y="207921"/>
                  </a:lnTo>
                  <a:lnTo>
                    <a:pt x="41745" y="204702"/>
                  </a:lnTo>
                  <a:lnTo>
                    <a:pt x="52728" y="191768"/>
                  </a:lnTo>
                  <a:lnTo>
                    <a:pt x="73030" y="136434"/>
                  </a:lnTo>
                  <a:lnTo>
                    <a:pt x="76678" y="125459"/>
                  </a:lnTo>
                  <a:lnTo>
                    <a:pt x="79111" y="122822"/>
                  </a:lnTo>
                  <a:lnTo>
                    <a:pt x="80733" y="125743"/>
                  </a:lnTo>
                  <a:lnTo>
                    <a:pt x="81814" y="132370"/>
                  </a:lnTo>
                  <a:lnTo>
                    <a:pt x="89254" y="145972"/>
                  </a:lnTo>
                  <a:lnTo>
                    <a:pt x="109716" y="166784"/>
                  </a:lnTo>
                  <a:lnTo>
                    <a:pt x="118684" y="173768"/>
                  </a:lnTo>
                  <a:lnTo>
                    <a:pt x="128171" y="177255"/>
                  </a:lnTo>
                  <a:lnTo>
                    <a:pt x="168204" y="1772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95005" y="536953"/>
              <a:ext cx="155184" cy="356445"/>
            </a:xfrm>
            <a:custGeom>
              <a:avLst/>
              <a:gdLst/>
              <a:ahLst/>
              <a:cxnLst/>
              <a:rect l="0" t="0" r="0" b="0"/>
              <a:pathLst>
                <a:path w="155184" h="356445">
                  <a:moveTo>
                    <a:pt x="0" y="0"/>
                  </a:moveTo>
                  <a:lnTo>
                    <a:pt x="3119" y="57264"/>
                  </a:lnTo>
                  <a:lnTo>
                    <a:pt x="9065" y="118156"/>
                  </a:lnTo>
                  <a:lnTo>
                    <a:pt x="10095" y="166680"/>
                  </a:lnTo>
                  <a:lnTo>
                    <a:pt x="16508" y="227073"/>
                  </a:lnTo>
                  <a:lnTo>
                    <a:pt x="12056" y="284063"/>
                  </a:lnTo>
                  <a:lnTo>
                    <a:pt x="5241" y="334791"/>
                  </a:lnTo>
                  <a:lnTo>
                    <a:pt x="3494" y="337838"/>
                  </a:lnTo>
                  <a:lnTo>
                    <a:pt x="2329" y="335189"/>
                  </a:lnTo>
                  <a:lnTo>
                    <a:pt x="460" y="297317"/>
                  </a:lnTo>
                  <a:lnTo>
                    <a:pt x="6443" y="274861"/>
                  </a:lnTo>
                  <a:lnTo>
                    <a:pt x="22966" y="245607"/>
                  </a:lnTo>
                  <a:lnTo>
                    <a:pt x="37113" y="230821"/>
                  </a:lnTo>
                  <a:lnTo>
                    <a:pt x="55099" y="220350"/>
                  </a:lnTo>
                  <a:lnTo>
                    <a:pt x="74791" y="218036"/>
                  </a:lnTo>
                  <a:lnTo>
                    <a:pt x="94072" y="222077"/>
                  </a:lnTo>
                  <a:lnTo>
                    <a:pt x="125513" y="243735"/>
                  </a:lnTo>
                  <a:lnTo>
                    <a:pt x="138842" y="258065"/>
                  </a:lnTo>
                  <a:lnTo>
                    <a:pt x="148665" y="276133"/>
                  </a:lnTo>
                  <a:lnTo>
                    <a:pt x="155183" y="311624"/>
                  </a:lnTo>
                  <a:lnTo>
                    <a:pt x="152588" y="322393"/>
                  </a:lnTo>
                  <a:lnTo>
                    <a:pt x="140347" y="340598"/>
                  </a:lnTo>
                  <a:lnTo>
                    <a:pt x="120088" y="350248"/>
                  </a:lnTo>
                  <a:lnTo>
                    <a:pt x="68954" y="356444"/>
                  </a:lnTo>
                  <a:lnTo>
                    <a:pt x="44684" y="351052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16103" y="452725"/>
              <a:ext cx="31587" cy="452726"/>
            </a:xfrm>
            <a:custGeom>
              <a:avLst/>
              <a:gdLst/>
              <a:ahLst/>
              <a:cxnLst/>
              <a:rect l="0" t="0" r="0" b="0"/>
              <a:pathLst>
                <a:path w="31587" h="452726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7475" y="221491"/>
                  </a:lnTo>
                  <a:lnTo>
                    <a:pt x="21166" y="273467"/>
                  </a:lnTo>
                  <a:lnTo>
                    <a:pt x="29181" y="327369"/>
                  </a:lnTo>
                  <a:lnTo>
                    <a:pt x="31111" y="388319"/>
                  </a:lnTo>
                  <a:lnTo>
                    <a:pt x="31375" y="415912"/>
                  </a:lnTo>
                  <a:lnTo>
                    <a:pt x="31586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68746" y="711653"/>
              <a:ext cx="157928" cy="214855"/>
            </a:xfrm>
            <a:custGeom>
              <a:avLst/>
              <a:gdLst/>
              <a:ahLst/>
              <a:cxnLst/>
              <a:rect l="0" t="0" r="0" b="0"/>
              <a:pathLst>
                <a:path w="157928" h="214855">
                  <a:moveTo>
                    <a:pt x="0" y="109569"/>
                  </a:moveTo>
                  <a:lnTo>
                    <a:pt x="61110" y="91611"/>
                  </a:lnTo>
                  <a:lnTo>
                    <a:pt x="115542" y="68831"/>
                  </a:lnTo>
                  <a:lnTo>
                    <a:pt x="141729" y="49276"/>
                  </a:lnTo>
                  <a:lnTo>
                    <a:pt x="145959" y="40128"/>
                  </a:lnTo>
                  <a:lnTo>
                    <a:pt x="147539" y="17485"/>
                  </a:lnTo>
                  <a:lnTo>
                    <a:pt x="142813" y="9575"/>
                  </a:lnTo>
                  <a:lnTo>
                    <a:pt x="134983" y="4302"/>
                  </a:lnTo>
                  <a:lnTo>
                    <a:pt x="125083" y="787"/>
                  </a:lnTo>
                  <a:lnTo>
                    <a:pt x="104725" y="0"/>
                  </a:lnTo>
                  <a:lnTo>
                    <a:pt x="85149" y="4720"/>
                  </a:lnTo>
                  <a:lnTo>
                    <a:pt x="68650" y="14617"/>
                  </a:lnTo>
                  <a:lnTo>
                    <a:pt x="56637" y="29933"/>
                  </a:lnTo>
                  <a:lnTo>
                    <a:pt x="51796" y="38931"/>
                  </a:lnTo>
                  <a:lnTo>
                    <a:pt x="49537" y="61407"/>
                  </a:lnTo>
                  <a:lnTo>
                    <a:pt x="57618" y="113964"/>
                  </a:lnTo>
                  <a:lnTo>
                    <a:pt x="71649" y="159830"/>
                  </a:lnTo>
                  <a:lnTo>
                    <a:pt x="102429" y="200041"/>
                  </a:lnTo>
                  <a:lnTo>
                    <a:pt x="122343" y="208270"/>
                  </a:lnTo>
                  <a:lnTo>
                    <a:pt x="157927" y="214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3782" y="958093"/>
              <a:ext cx="1316063" cy="52643"/>
            </a:xfrm>
            <a:custGeom>
              <a:avLst/>
              <a:gdLst/>
              <a:ahLst/>
              <a:cxnLst/>
              <a:rect l="0" t="0" r="0" b="0"/>
              <a:pathLst>
                <a:path w="1316063" h="52643">
                  <a:moveTo>
                    <a:pt x="1316062" y="0"/>
                  </a:moveTo>
                  <a:lnTo>
                    <a:pt x="1299295" y="5589"/>
                  </a:lnTo>
                  <a:lnTo>
                    <a:pt x="1245376" y="2317"/>
                  </a:lnTo>
                  <a:lnTo>
                    <a:pt x="1196722" y="686"/>
                  </a:lnTo>
                  <a:lnTo>
                    <a:pt x="1137768" y="135"/>
                  </a:lnTo>
                  <a:lnTo>
                    <a:pt x="1081062" y="27"/>
                  </a:lnTo>
                  <a:lnTo>
                    <a:pt x="1017565" y="5"/>
                  </a:lnTo>
                  <a:lnTo>
                    <a:pt x="955629" y="1"/>
                  </a:lnTo>
                  <a:lnTo>
                    <a:pt x="904721" y="0"/>
                  </a:lnTo>
                  <a:lnTo>
                    <a:pt x="849472" y="0"/>
                  </a:lnTo>
                  <a:lnTo>
                    <a:pt x="791768" y="0"/>
                  </a:lnTo>
                  <a:lnTo>
                    <a:pt x="737626" y="0"/>
                  </a:lnTo>
                  <a:lnTo>
                    <a:pt x="681420" y="0"/>
                  </a:lnTo>
                  <a:lnTo>
                    <a:pt x="623432" y="0"/>
                  </a:lnTo>
                  <a:lnTo>
                    <a:pt x="566086" y="0"/>
                  </a:lnTo>
                  <a:lnTo>
                    <a:pt x="507761" y="3119"/>
                  </a:lnTo>
                  <a:lnTo>
                    <a:pt x="453434" y="8333"/>
                  </a:lnTo>
                  <a:lnTo>
                    <a:pt x="400293" y="9878"/>
                  </a:lnTo>
                  <a:lnTo>
                    <a:pt x="347503" y="10335"/>
                  </a:lnTo>
                  <a:lnTo>
                    <a:pt x="291697" y="13591"/>
                  </a:lnTo>
                  <a:lnTo>
                    <a:pt x="233828" y="18845"/>
                  </a:lnTo>
                  <a:lnTo>
                    <a:pt x="179636" y="23521"/>
                  </a:lnTo>
                  <a:lnTo>
                    <a:pt x="129655" y="32315"/>
                  </a:lnTo>
                  <a:lnTo>
                    <a:pt x="70844" y="40178"/>
                  </a:lnTo>
                  <a:lnTo>
                    <a:pt x="17778" y="5019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58300" y="768580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84684" y="448291"/>
              <a:ext cx="231628" cy="541388"/>
            </a:xfrm>
            <a:custGeom>
              <a:avLst/>
              <a:gdLst/>
              <a:ahLst/>
              <a:cxnLst/>
              <a:rect l="0" t="0" r="0" b="0"/>
              <a:pathLst>
                <a:path w="231628" h="541388">
                  <a:moveTo>
                    <a:pt x="0" y="541387"/>
                  </a:moveTo>
                  <a:lnTo>
                    <a:pt x="8333" y="481004"/>
                  </a:lnTo>
                  <a:lnTo>
                    <a:pt x="12997" y="426400"/>
                  </a:lnTo>
                  <a:lnTo>
                    <a:pt x="18669" y="370057"/>
                  </a:lnTo>
                  <a:lnTo>
                    <a:pt x="23469" y="318267"/>
                  </a:lnTo>
                  <a:lnTo>
                    <a:pt x="29180" y="271337"/>
                  </a:lnTo>
                  <a:lnTo>
                    <a:pt x="33992" y="212978"/>
                  </a:lnTo>
                  <a:lnTo>
                    <a:pt x="39707" y="154352"/>
                  </a:lnTo>
                  <a:lnTo>
                    <a:pt x="44520" y="103056"/>
                  </a:lnTo>
                  <a:lnTo>
                    <a:pt x="51038" y="43802"/>
                  </a:lnTo>
                  <a:lnTo>
                    <a:pt x="57756" y="6740"/>
                  </a:lnTo>
                  <a:lnTo>
                    <a:pt x="61901" y="1292"/>
                  </a:lnTo>
                  <a:lnTo>
                    <a:pt x="67003" y="0"/>
                  </a:lnTo>
                  <a:lnTo>
                    <a:pt x="72745" y="1478"/>
                  </a:lnTo>
                  <a:lnTo>
                    <a:pt x="77742" y="7142"/>
                  </a:lnTo>
                  <a:lnTo>
                    <a:pt x="103463" y="68380"/>
                  </a:lnTo>
                  <a:lnTo>
                    <a:pt x="117743" y="123597"/>
                  </a:lnTo>
                  <a:lnTo>
                    <a:pt x="133049" y="183430"/>
                  </a:lnTo>
                  <a:lnTo>
                    <a:pt x="143797" y="236844"/>
                  </a:lnTo>
                  <a:lnTo>
                    <a:pt x="157909" y="294881"/>
                  </a:lnTo>
                  <a:lnTo>
                    <a:pt x="175472" y="353641"/>
                  </a:lnTo>
                  <a:lnTo>
                    <a:pt x="189512" y="410542"/>
                  </a:lnTo>
                  <a:lnTo>
                    <a:pt x="203551" y="461859"/>
                  </a:lnTo>
                  <a:lnTo>
                    <a:pt x="221098" y="513324"/>
                  </a:lnTo>
                  <a:lnTo>
                    <a:pt x="231627" y="5308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05741" y="810694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21057"/>
                  </a:moveTo>
                  <a:lnTo>
                    <a:pt x="83948" y="4268"/>
                  </a:lnTo>
                  <a:lnTo>
                    <a:pt x="28974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63751" y="452725"/>
              <a:ext cx="21058" cy="536954"/>
            </a:xfrm>
            <a:custGeom>
              <a:avLst/>
              <a:gdLst/>
              <a:ahLst/>
              <a:cxnLst/>
              <a:rect l="0" t="0" r="0" b="0"/>
              <a:pathLst>
                <a:path w="21058" h="536954">
                  <a:moveTo>
                    <a:pt x="21057" y="0"/>
                  </a:moveTo>
                  <a:lnTo>
                    <a:pt x="12724" y="37478"/>
                  </a:lnTo>
                  <a:lnTo>
                    <a:pt x="10962" y="100080"/>
                  </a:lnTo>
                  <a:lnTo>
                    <a:pt x="10721" y="142356"/>
                  </a:lnTo>
                  <a:lnTo>
                    <a:pt x="10614" y="187272"/>
                  </a:lnTo>
                  <a:lnTo>
                    <a:pt x="10567" y="230631"/>
                  </a:lnTo>
                  <a:lnTo>
                    <a:pt x="10546" y="273298"/>
                  </a:lnTo>
                  <a:lnTo>
                    <a:pt x="10534" y="330542"/>
                  </a:lnTo>
                  <a:lnTo>
                    <a:pt x="7411" y="380258"/>
                  </a:lnTo>
                  <a:lnTo>
                    <a:pt x="2196" y="432033"/>
                  </a:lnTo>
                  <a:lnTo>
                    <a:pt x="651" y="481299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16394" y="752202"/>
              <a:ext cx="200042" cy="243527"/>
            </a:xfrm>
            <a:custGeom>
              <a:avLst/>
              <a:gdLst/>
              <a:ahLst/>
              <a:cxnLst/>
              <a:rect l="0" t="0" r="0" b="0"/>
              <a:pathLst>
                <a:path w="200042" h="243527">
                  <a:moveTo>
                    <a:pt x="0" y="153248"/>
                  </a:moveTo>
                  <a:lnTo>
                    <a:pt x="17980" y="137607"/>
                  </a:lnTo>
                  <a:lnTo>
                    <a:pt x="74353" y="113641"/>
                  </a:lnTo>
                  <a:lnTo>
                    <a:pt x="134588" y="81709"/>
                  </a:lnTo>
                  <a:lnTo>
                    <a:pt x="146774" y="65301"/>
                  </a:lnTo>
                  <a:lnTo>
                    <a:pt x="149851" y="46310"/>
                  </a:lnTo>
                  <a:lnTo>
                    <a:pt x="149034" y="36333"/>
                  </a:lnTo>
                  <a:lnTo>
                    <a:pt x="138767" y="19008"/>
                  </a:lnTo>
                  <a:lnTo>
                    <a:pt x="131115" y="11112"/>
                  </a:lnTo>
                  <a:lnTo>
                    <a:pt x="110136" y="2339"/>
                  </a:lnTo>
                  <a:lnTo>
                    <a:pt x="97990" y="0"/>
                  </a:lnTo>
                  <a:lnTo>
                    <a:pt x="87554" y="1950"/>
                  </a:lnTo>
                  <a:lnTo>
                    <a:pt x="69718" y="13475"/>
                  </a:lnTo>
                  <a:lnTo>
                    <a:pt x="46523" y="39694"/>
                  </a:lnTo>
                  <a:lnTo>
                    <a:pt x="30422" y="80868"/>
                  </a:lnTo>
                  <a:lnTo>
                    <a:pt x="22907" y="138778"/>
                  </a:lnTo>
                  <a:lnTo>
                    <a:pt x="23945" y="180026"/>
                  </a:lnTo>
                  <a:lnTo>
                    <a:pt x="38030" y="213825"/>
                  </a:lnTo>
                  <a:lnTo>
                    <a:pt x="50437" y="231254"/>
                  </a:lnTo>
                  <a:lnTo>
                    <a:pt x="69989" y="240560"/>
                  </a:lnTo>
                  <a:lnTo>
                    <a:pt x="93107" y="243526"/>
                  </a:lnTo>
                  <a:lnTo>
                    <a:pt x="115080" y="240945"/>
                  </a:lnTo>
                  <a:lnTo>
                    <a:pt x="133425" y="232779"/>
                  </a:lnTo>
                  <a:lnTo>
                    <a:pt x="183895" y="206403"/>
                  </a:lnTo>
                  <a:lnTo>
                    <a:pt x="200041" y="195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43211" y="536953"/>
              <a:ext cx="10096" cy="452726"/>
            </a:xfrm>
            <a:custGeom>
              <a:avLst/>
              <a:gdLst/>
              <a:ahLst/>
              <a:cxnLst/>
              <a:rect l="0" t="0" r="0" b="0"/>
              <a:pathLst>
                <a:path w="10096" h="452726">
                  <a:moveTo>
                    <a:pt x="10095" y="0"/>
                  </a:moveTo>
                  <a:lnTo>
                    <a:pt x="1761" y="48931"/>
                  </a:lnTo>
                  <a:lnTo>
                    <a:pt x="0" y="108061"/>
                  </a:lnTo>
                  <a:lnTo>
                    <a:pt x="7956" y="170555"/>
                  </a:lnTo>
                  <a:lnTo>
                    <a:pt x="9461" y="217431"/>
                  </a:lnTo>
                  <a:lnTo>
                    <a:pt x="9906" y="275774"/>
                  </a:lnTo>
                  <a:lnTo>
                    <a:pt x="10039" y="331275"/>
                  </a:lnTo>
                  <a:lnTo>
                    <a:pt x="10083" y="391950"/>
                  </a:lnTo>
                  <a:lnTo>
                    <a:pt x="10095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16435" y="694880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195420" y="0"/>
                  </a:lnTo>
                  <a:lnTo>
                    <a:pt x="134528" y="0"/>
                  </a:lnTo>
                  <a:lnTo>
                    <a:pt x="77439" y="1170"/>
                  </a:lnTo>
                  <a:lnTo>
                    <a:pt x="2734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27046" y="589595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31586" y="0"/>
                  </a:moveTo>
                  <a:lnTo>
                    <a:pt x="22521" y="58617"/>
                  </a:lnTo>
                  <a:lnTo>
                    <a:pt x="21491" y="110175"/>
                  </a:lnTo>
                  <a:lnTo>
                    <a:pt x="21185" y="158727"/>
                  </a:lnTo>
                  <a:lnTo>
                    <a:pt x="15506" y="213927"/>
                  </a:lnTo>
                  <a:lnTo>
                    <a:pt x="12003" y="274736"/>
                  </a:lnTo>
                  <a:lnTo>
                    <a:pt x="5376" y="331618"/>
                  </a:lnTo>
                  <a:lnTo>
                    <a:pt x="1062" y="39132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90176" y="726466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199762" y="16788"/>
                  </a:lnTo>
                  <a:lnTo>
                    <a:pt x="138548" y="20214"/>
                  </a:lnTo>
                  <a:lnTo>
                    <a:pt x="81050" y="20890"/>
                  </a:lnTo>
                  <a:lnTo>
                    <a:pt x="19930" y="2103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42859" y="757156"/>
              <a:ext cx="178986" cy="235581"/>
            </a:xfrm>
            <a:custGeom>
              <a:avLst/>
              <a:gdLst/>
              <a:ahLst/>
              <a:cxnLst/>
              <a:rect l="0" t="0" r="0" b="0"/>
              <a:pathLst>
                <a:path w="178986" h="235581">
                  <a:moveTo>
                    <a:pt x="0" y="116709"/>
                  </a:moveTo>
                  <a:lnTo>
                    <a:pt x="55142" y="102055"/>
                  </a:lnTo>
                  <a:lnTo>
                    <a:pt x="102529" y="87341"/>
                  </a:lnTo>
                  <a:lnTo>
                    <a:pt x="120048" y="75971"/>
                  </a:lnTo>
                  <a:lnTo>
                    <a:pt x="132514" y="59998"/>
                  </a:lnTo>
                  <a:lnTo>
                    <a:pt x="137476" y="50826"/>
                  </a:lnTo>
                  <a:lnTo>
                    <a:pt x="138444" y="41201"/>
                  </a:lnTo>
                  <a:lnTo>
                    <a:pt x="133281" y="21149"/>
                  </a:lnTo>
                  <a:lnTo>
                    <a:pt x="126288" y="13228"/>
                  </a:lnTo>
                  <a:lnTo>
                    <a:pt x="106042" y="1307"/>
                  </a:lnTo>
                  <a:lnTo>
                    <a:pt x="96431" y="0"/>
                  </a:lnTo>
                  <a:lnTo>
                    <a:pt x="79513" y="4787"/>
                  </a:lnTo>
                  <a:lnTo>
                    <a:pt x="56835" y="20636"/>
                  </a:lnTo>
                  <a:lnTo>
                    <a:pt x="29381" y="55357"/>
                  </a:lnTo>
                  <a:lnTo>
                    <a:pt x="19687" y="75404"/>
                  </a:lnTo>
                  <a:lnTo>
                    <a:pt x="13243" y="117598"/>
                  </a:lnTo>
                  <a:lnTo>
                    <a:pt x="16922" y="155967"/>
                  </a:lnTo>
                  <a:lnTo>
                    <a:pt x="31010" y="189562"/>
                  </a:lnTo>
                  <a:lnTo>
                    <a:pt x="49657" y="207970"/>
                  </a:lnTo>
                  <a:lnTo>
                    <a:pt x="94167" y="233262"/>
                  </a:lnTo>
                  <a:lnTo>
                    <a:pt x="115551" y="235580"/>
                  </a:lnTo>
                  <a:lnTo>
                    <a:pt x="178985" y="2219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90565" y="768580"/>
              <a:ext cx="141850" cy="201482"/>
            </a:xfrm>
            <a:custGeom>
              <a:avLst/>
              <a:gdLst/>
              <a:ahLst/>
              <a:cxnLst/>
              <a:rect l="0" t="0" r="0" b="0"/>
              <a:pathLst>
                <a:path w="141850" h="201482">
                  <a:moveTo>
                    <a:pt x="4978" y="105285"/>
                  </a:moveTo>
                  <a:lnTo>
                    <a:pt x="14043" y="163902"/>
                  </a:lnTo>
                  <a:lnTo>
                    <a:pt x="27349" y="201481"/>
                  </a:lnTo>
                  <a:lnTo>
                    <a:pt x="11939" y="166104"/>
                  </a:lnTo>
                  <a:lnTo>
                    <a:pt x="2776" y="107170"/>
                  </a:lnTo>
                  <a:lnTo>
                    <a:pt x="0" y="96013"/>
                  </a:lnTo>
                  <a:lnTo>
                    <a:pt x="3156" y="74258"/>
                  </a:lnTo>
                  <a:lnTo>
                    <a:pt x="18087" y="45399"/>
                  </a:lnTo>
                  <a:lnTo>
                    <a:pt x="31861" y="30706"/>
                  </a:lnTo>
                  <a:lnTo>
                    <a:pt x="79445" y="7827"/>
                  </a:lnTo>
                  <a:lnTo>
                    <a:pt x="1418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74611" y="484310"/>
              <a:ext cx="10529" cy="536955"/>
            </a:xfrm>
            <a:custGeom>
              <a:avLst/>
              <a:gdLst/>
              <a:ahLst/>
              <a:cxnLst/>
              <a:rect l="0" t="0" r="0" b="0"/>
              <a:pathLst>
                <a:path w="10529" h="536955">
                  <a:moveTo>
                    <a:pt x="10528" y="0"/>
                  </a:moveTo>
                  <a:lnTo>
                    <a:pt x="2195" y="52051"/>
                  </a:lnTo>
                  <a:lnTo>
                    <a:pt x="650" y="101990"/>
                  </a:lnTo>
                  <a:lnTo>
                    <a:pt x="128" y="160787"/>
                  </a:lnTo>
                  <a:lnTo>
                    <a:pt x="38" y="208948"/>
                  </a:lnTo>
                  <a:lnTo>
                    <a:pt x="7243" y="269218"/>
                  </a:lnTo>
                  <a:lnTo>
                    <a:pt x="9555" y="315555"/>
                  </a:lnTo>
                  <a:lnTo>
                    <a:pt x="9070" y="378417"/>
                  </a:lnTo>
                  <a:lnTo>
                    <a:pt x="3207" y="439677"/>
                  </a:lnTo>
                  <a:lnTo>
                    <a:pt x="633" y="500365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16683" y="652766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28055" y="17959"/>
                  </a:lnTo>
                  <a:lnTo>
                    <a:pt x="166364" y="31667"/>
                  </a:lnTo>
                  <a:lnTo>
                    <a:pt x="103442" y="40051"/>
                  </a:lnTo>
                  <a:lnTo>
                    <a:pt x="47123" y="4170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11482" y="473782"/>
              <a:ext cx="189513" cy="505369"/>
            </a:xfrm>
            <a:custGeom>
              <a:avLst/>
              <a:gdLst/>
              <a:ahLst/>
              <a:cxnLst/>
              <a:rect l="0" t="0" r="0" b="0"/>
              <a:pathLst>
                <a:path w="189513" h="505369">
                  <a:moveTo>
                    <a:pt x="0" y="0"/>
                  </a:moveTo>
                  <a:lnTo>
                    <a:pt x="0" y="44367"/>
                  </a:lnTo>
                  <a:lnTo>
                    <a:pt x="1169" y="103093"/>
                  </a:lnTo>
                  <a:lnTo>
                    <a:pt x="7235" y="151689"/>
                  </a:lnTo>
                  <a:lnTo>
                    <a:pt x="9877" y="210031"/>
                  </a:lnTo>
                  <a:lnTo>
                    <a:pt x="17678" y="273453"/>
                  </a:lnTo>
                  <a:lnTo>
                    <a:pt x="20389" y="333259"/>
                  </a:lnTo>
                  <a:lnTo>
                    <a:pt x="26514" y="395202"/>
                  </a:lnTo>
                  <a:lnTo>
                    <a:pt x="22584" y="455202"/>
                  </a:lnTo>
                  <a:lnTo>
                    <a:pt x="22075" y="468414"/>
                  </a:lnTo>
                  <a:lnTo>
                    <a:pt x="19396" y="473713"/>
                  </a:lnTo>
                  <a:lnTo>
                    <a:pt x="15270" y="473736"/>
                  </a:lnTo>
                  <a:lnTo>
                    <a:pt x="10180" y="470242"/>
                  </a:lnTo>
                  <a:lnTo>
                    <a:pt x="4524" y="453881"/>
                  </a:lnTo>
                  <a:lnTo>
                    <a:pt x="3180" y="429842"/>
                  </a:lnTo>
                  <a:lnTo>
                    <a:pt x="8730" y="369870"/>
                  </a:lnTo>
                  <a:lnTo>
                    <a:pt x="12069" y="342201"/>
                  </a:lnTo>
                  <a:lnTo>
                    <a:pt x="39731" y="284966"/>
                  </a:lnTo>
                  <a:lnTo>
                    <a:pt x="48714" y="277715"/>
                  </a:lnTo>
                  <a:lnTo>
                    <a:pt x="71174" y="269658"/>
                  </a:lnTo>
                  <a:lnTo>
                    <a:pt x="81374" y="269849"/>
                  </a:lnTo>
                  <a:lnTo>
                    <a:pt x="98947" y="276300"/>
                  </a:lnTo>
                  <a:lnTo>
                    <a:pt x="121994" y="293087"/>
                  </a:lnTo>
                  <a:lnTo>
                    <a:pt x="149573" y="328125"/>
                  </a:lnTo>
                  <a:lnTo>
                    <a:pt x="171327" y="384844"/>
                  </a:lnTo>
                  <a:lnTo>
                    <a:pt x="184707" y="439143"/>
                  </a:lnTo>
                  <a:lnTo>
                    <a:pt x="188563" y="485571"/>
                  </a:lnTo>
                  <a:lnTo>
                    <a:pt x="189512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45797" y="747347"/>
              <a:ext cx="197353" cy="200218"/>
            </a:xfrm>
            <a:custGeom>
              <a:avLst/>
              <a:gdLst/>
              <a:ahLst/>
              <a:cxnLst/>
              <a:rect l="0" t="0" r="0" b="0"/>
              <a:pathLst>
                <a:path w="197353" h="200218">
                  <a:moveTo>
                    <a:pt x="39425" y="168632"/>
                  </a:moveTo>
                  <a:lnTo>
                    <a:pt x="83388" y="133734"/>
                  </a:lnTo>
                  <a:lnTo>
                    <a:pt x="102494" y="104479"/>
                  </a:lnTo>
                  <a:lnTo>
                    <a:pt x="109975" y="62406"/>
                  </a:lnTo>
                  <a:lnTo>
                    <a:pt x="106602" y="24074"/>
                  </a:lnTo>
                  <a:lnTo>
                    <a:pt x="100587" y="14938"/>
                  </a:lnTo>
                  <a:lnTo>
                    <a:pt x="81426" y="1667"/>
                  </a:lnTo>
                  <a:lnTo>
                    <a:pt x="72105" y="0"/>
                  </a:lnTo>
                  <a:lnTo>
                    <a:pt x="63552" y="1229"/>
                  </a:lnTo>
                  <a:lnTo>
                    <a:pt x="55510" y="4387"/>
                  </a:lnTo>
                  <a:lnTo>
                    <a:pt x="33012" y="25600"/>
                  </a:lnTo>
                  <a:lnTo>
                    <a:pt x="17118" y="54112"/>
                  </a:lnTo>
                  <a:lnTo>
                    <a:pt x="2437" y="103593"/>
                  </a:lnTo>
                  <a:lnTo>
                    <a:pt x="0" y="143382"/>
                  </a:lnTo>
                  <a:lnTo>
                    <a:pt x="3575" y="166768"/>
                  </a:lnTo>
                  <a:lnTo>
                    <a:pt x="12183" y="185741"/>
                  </a:lnTo>
                  <a:lnTo>
                    <a:pt x="17754" y="194076"/>
                  </a:lnTo>
                  <a:lnTo>
                    <a:pt x="24978" y="198463"/>
                  </a:lnTo>
                  <a:lnTo>
                    <a:pt x="42363" y="200217"/>
                  </a:lnTo>
                  <a:lnTo>
                    <a:pt x="49572" y="196708"/>
                  </a:lnTo>
                  <a:lnTo>
                    <a:pt x="60703" y="183450"/>
                  </a:lnTo>
                  <a:lnTo>
                    <a:pt x="81106" y="127891"/>
                  </a:lnTo>
                  <a:lnTo>
                    <a:pt x="88820" y="92220"/>
                  </a:lnTo>
                  <a:lnTo>
                    <a:pt x="89902" y="79086"/>
                  </a:lnTo>
                  <a:lnTo>
                    <a:pt x="91794" y="73840"/>
                  </a:lnTo>
                  <a:lnTo>
                    <a:pt x="94225" y="73852"/>
                  </a:lnTo>
                  <a:lnTo>
                    <a:pt x="100045" y="83223"/>
                  </a:lnTo>
                  <a:lnTo>
                    <a:pt x="128633" y="143933"/>
                  </a:lnTo>
                  <a:lnTo>
                    <a:pt x="149825" y="170022"/>
                  </a:lnTo>
                  <a:lnTo>
                    <a:pt x="181596" y="193560"/>
                  </a:lnTo>
                  <a:lnTo>
                    <a:pt x="197352" y="200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54329" y="494839"/>
              <a:ext cx="30936" cy="484312"/>
            </a:xfrm>
            <a:custGeom>
              <a:avLst/>
              <a:gdLst/>
              <a:ahLst/>
              <a:cxnLst/>
              <a:rect l="0" t="0" r="0" b="0"/>
              <a:pathLst>
                <a:path w="30936" h="484312">
                  <a:moveTo>
                    <a:pt x="9878" y="0"/>
                  </a:moveTo>
                  <a:lnTo>
                    <a:pt x="2642" y="28726"/>
                  </a:lnTo>
                  <a:lnTo>
                    <a:pt x="0" y="92112"/>
                  </a:lnTo>
                  <a:lnTo>
                    <a:pt x="2662" y="145445"/>
                  </a:lnTo>
                  <a:lnTo>
                    <a:pt x="7740" y="203752"/>
                  </a:lnTo>
                  <a:lnTo>
                    <a:pt x="9245" y="260022"/>
                  </a:lnTo>
                  <a:lnTo>
                    <a:pt x="12810" y="316079"/>
                  </a:lnTo>
                  <a:lnTo>
                    <a:pt x="18156" y="364274"/>
                  </a:lnTo>
                  <a:lnTo>
                    <a:pt x="19739" y="416769"/>
                  </a:lnTo>
                  <a:lnTo>
                    <a:pt x="23328" y="455720"/>
                  </a:lnTo>
                  <a:lnTo>
                    <a:pt x="30935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79978" y="631709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78600" y="14655"/>
                  </a:lnTo>
                  <a:lnTo>
                    <a:pt x="127219" y="28198"/>
                  </a:lnTo>
                  <a:lnTo>
                    <a:pt x="65078" y="39019"/>
                  </a:lnTo>
                  <a:lnTo>
                    <a:pt x="27862" y="4431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16494" y="639886"/>
              <a:ext cx="218773" cy="283434"/>
            </a:xfrm>
            <a:custGeom>
              <a:avLst/>
              <a:gdLst/>
              <a:ahLst/>
              <a:cxnLst/>
              <a:rect l="0" t="0" r="0" b="0"/>
              <a:pathLst>
                <a:path w="218773" h="283434">
                  <a:moveTo>
                    <a:pt x="168894" y="44466"/>
                  </a:moveTo>
                  <a:lnTo>
                    <a:pt x="133997" y="15157"/>
                  </a:lnTo>
                  <a:lnTo>
                    <a:pt x="99153" y="557"/>
                  </a:lnTo>
                  <a:lnTo>
                    <a:pt x="59192" y="0"/>
                  </a:lnTo>
                  <a:lnTo>
                    <a:pt x="37859" y="7546"/>
                  </a:lnTo>
                  <a:lnTo>
                    <a:pt x="5100" y="31454"/>
                  </a:lnTo>
                  <a:lnTo>
                    <a:pt x="1206" y="40471"/>
                  </a:lnTo>
                  <a:lnTo>
                    <a:pt x="0" y="62967"/>
                  </a:lnTo>
                  <a:lnTo>
                    <a:pt x="6482" y="82324"/>
                  </a:lnTo>
                  <a:lnTo>
                    <a:pt x="11487" y="90762"/>
                  </a:lnTo>
                  <a:lnTo>
                    <a:pt x="26406" y="103256"/>
                  </a:lnTo>
                  <a:lnTo>
                    <a:pt x="45904" y="111539"/>
                  </a:lnTo>
                  <a:lnTo>
                    <a:pt x="96550" y="116856"/>
                  </a:lnTo>
                  <a:lnTo>
                    <a:pt x="146025" y="123496"/>
                  </a:lnTo>
                  <a:lnTo>
                    <a:pt x="173297" y="138332"/>
                  </a:lnTo>
                  <a:lnTo>
                    <a:pt x="196194" y="157546"/>
                  </a:lnTo>
                  <a:lnTo>
                    <a:pt x="212208" y="189235"/>
                  </a:lnTo>
                  <a:lnTo>
                    <a:pt x="218772" y="228260"/>
                  </a:lnTo>
                  <a:lnTo>
                    <a:pt x="214069" y="249375"/>
                  </a:lnTo>
                  <a:lnTo>
                    <a:pt x="209539" y="258281"/>
                  </a:lnTo>
                  <a:lnTo>
                    <a:pt x="195147" y="271296"/>
                  </a:lnTo>
                  <a:lnTo>
                    <a:pt x="175883" y="279810"/>
                  </a:lnTo>
                  <a:lnTo>
                    <a:pt x="138729" y="283433"/>
                  </a:lnTo>
                  <a:lnTo>
                    <a:pt x="75942" y="271701"/>
                  </a:lnTo>
                  <a:lnTo>
                    <a:pt x="21495" y="2445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01202" y="400082"/>
              <a:ext cx="31586" cy="494841"/>
            </a:xfrm>
            <a:custGeom>
              <a:avLst/>
              <a:gdLst/>
              <a:ahLst/>
              <a:cxnLst/>
              <a:rect l="0" t="0" r="0" b="0"/>
              <a:pathLst>
                <a:path w="31586" h="494841">
                  <a:moveTo>
                    <a:pt x="0" y="0"/>
                  </a:moveTo>
                  <a:lnTo>
                    <a:pt x="0" y="51603"/>
                  </a:lnTo>
                  <a:lnTo>
                    <a:pt x="1170" y="112646"/>
                  </a:lnTo>
                  <a:lnTo>
                    <a:pt x="7235" y="161929"/>
                  </a:lnTo>
                  <a:lnTo>
                    <a:pt x="9878" y="220503"/>
                  </a:lnTo>
                  <a:lnTo>
                    <a:pt x="15989" y="277133"/>
                  </a:lnTo>
                  <a:lnTo>
                    <a:pt x="20056" y="333380"/>
                  </a:lnTo>
                  <a:lnTo>
                    <a:pt x="20859" y="392670"/>
                  </a:lnTo>
                  <a:lnTo>
                    <a:pt x="26607" y="454771"/>
                  </a:lnTo>
                  <a:lnTo>
                    <a:pt x="31585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64331" y="526424"/>
              <a:ext cx="263214" cy="63172"/>
            </a:xfrm>
            <a:custGeom>
              <a:avLst/>
              <a:gdLst/>
              <a:ahLst/>
              <a:cxnLst/>
              <a:rect l="0" t="0" r="0" b="0"/>
              <a:pathLst>
                <a:path w="263214" h="63172">
                  <a:moveTo>
                    <a:pt x="263213" y="0"/>
                  </a:moveTo>
                  <a:lnTo>
                    <a:pt x="199763" y="17959"/>
                  </a:lnTo>
                  <a:lnTo>
                    <a:pt x="138549" y="31667"/>
                  </a:lnTo>
                  <a:lnTo>
                    <a:pt x="86639" y="45640"/>
                  </a:lnTo>
                  <a:lnTo>
                    <a:pt x="26690" y="6005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32829" y="83175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29814" y="724497"/>
              <a:ext cx="218829" cy="212540"/>
            </a:xfrm>
            <a:custGeom>
              <a:avLst/>
              <a:gdLst/>
              <a:ahLst/>
              <a:cxnLst/>
              <a:rect l="0" t="0" r="0" b="0"/>
              <a:pathLst>
                <a:path w="218829" h="212540">
                  <a:moveTo>
                    <a:pt x="113543" y="33554"/>
                  </a:moveTo>
                  <a:lnTo>
                    <a:pt x="102364" y="16787"/>
                  </a:lnTo>
                  <a:lnTo>
                    <a:pt x="87518" y="5435"/>
                  </a:lnTo>
                  <a:lnTo>
                    <a:pt x="78645" y="770"/>
                  </a:lnTo>
                  <a:lnTo>
                    <a:pt x="70391" y="0"/>
                  </a:lnTo>
                  <a:lnTo>
                    <a:pt x="54979" y="5383"/>
                  </a:lnTo>
                  <a:lnTo>
                    <a:pt x="33149" y="27157"/>
                  </a:lnTo>
                  <a:lnTo>
                    <a:pt x="5393" y="86560"/>
                  </a:lnTo>
                  <a:lnTo>
                    <a:pt x="0" y="123479"/>
                  </a:lnTo>
                  <a:lnTo>
                    <a:pt x="6583" y="169470"/>
                  </a:lnTo>
                  <a:lnTo>
                    <a:pt x="12582" y="191058"/>
                  </a:lnTo>
                  <a:lnTo>
                    <a:pt x="18160" y="199388"/>
                  </a:lnTo>
                  <a:lnTo>
                    <a:pt x="33716" y="211763"/>
                  </a:lnTo>
                  <a:lnTo>
                    <a:pt x="42777" y="212022"/>
                  </a:lnTo>
                  <a:lnTo>
                    <a:pt x="62205" y="202950"/>
                  </a:lnTo>
                  <a:lnTo>
                    <a:pt x="87283" y="183701"/>
                  </a:lnTo>
                  <a:lnTo>
                    <a:pt x="103942" y="157591"/>
                  </a:lnTo>
                  <a:lnTo>
                    <a:pt x="112816" y="111045"/>
                  </a:lnTo>
                  <a:lnTo>
                    <a:pt x="115398" y="112121"/>
                  </a:lnTo>
                  <a:lnTo>
                    <a:pt x="149397" y="171326"/>
                  </a:lnTo>
                  <a:lnTo>
                    <a:pt x="177979" y="196688"/>
                  </a:lnTo>
                  <a:lnTo>
                    <a:pt x="195214" y="205494"/>
                  </a:lnTo>
                  <a:lnTo>
                    <a:pt x="218828" y="212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21519" y="748982"/>
              <a:ext cx="163994" cy="188055"/>
            </a:xfrm>
            <a:custGeom>
              <a:avLst/>
              <a:gdLst/>
              <a:ahLst/>
              <a:cxnLst/>
              <a:rect l="0" t="0" r="0" b="0"/>
              <a:pathLst>
                <a:path w="163994" h="188055">
                  <a:moveTo>
                    <a:pt x="6066" y="30126"/>
                  </a:moveTo>
                  <a:lnTo>
                    <a:pt x="0" y="63748"/>
                  </a:lnTo>
                  <a:lnTo>
                    <a:pt x="7640" y="115450"/>
                  </a:lnTo>
                  <a:lnTo>
                    <a:pt x="20415" y="165134"/>
                  </a:lnTo>
                  <a:lnTo>
                    <a:pt x="22651" y="166924"/>
                  </a:lnTo>
                  <a:lnTo>
                    <a:pt x="25136" y="153317"/>
                  </a:lnTo>
                  <a:lnTo>
                    <a:pt x="18528" y="91958"/>
                  </a:lnTo>
                  <a:lnTo>
                    <a:pt x="20287" y="53906"/>
                  </a:lnTo>
                  <a:lnTo>
                    <a:pt x="31362" y="9607"/>
                  </a:lnTo>
                  <a:lnTo>
                    <a:pt x="38138" y="3579"/>
                  </a:lnTo>
                  <a:lnTo>
                    <a:pt x="47334" y="730"/>
                  </a:lnTo>
                  <a:lnTo>
                    <a:pt x="58144" y="0"/>
                  </a:lnTo>
                  <a:lnTo>
                    <a:pt x="79515" y="5428"/>
                  </a:lnTo>
                  <a:lnTo>
                    <a:pt x="99541" y="16810"/>
                  </a:lnTo>
                  <a:lnTo>
                    <a:pt x="116240" y="33567"/>
                  </a:lnTo>
                  <a:lnTo>
                    <a:pt x="144851" y="94675"/>
                  </a:lnTo>
                  <a:lnTo>
                    <a:pt x="155486" y="121985"/>
                  </a:lnTo>
                  <a:lnTo>
                    <a:pt x="162313" y="168287"/>
                  </a:lnTo>
                  <a:lnTo>
                    <a:pt x="163993" y="1880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21351" y="465277"/>
              <a:ext cx="132619" cy="504858"/>
            </a:xfrm>
            <a:custGeom>
              <a:avLst/>
              <a:gdLst/>
              <a:ahLst/>
              <a:cxnLst/>
              <a:rect l="0" t="0" r="0" b="0"/>
              <a:pathLst>
                <a:path w="132619" h="504858">
                  <a:moveTo>
                    <a:pt x="79975" y="366474"/>
                  </a:moveTo>
                  <a:lnTo>
                    <a:pt x="88308" y="328996"/>
                  </a:lnTo>
                  <a:lnTo>
                    <a:pt x="89040" y="316922"/>
                  </a:lnTo>
                  <a:lnTo>
                    <a:pt x="83614" y="297268"/>
                  </a:lnTo>
                  <a:lnTo>
                    <a:pt x="78892" y="288751"/>
                  </a:lnTo>
                  <a:lnTo>
                    <a:pt x="72234" y="285413"/>
                  </a:lnTo>
                  <a:lnTo>
                    <a:pt x="64286" y="285527"/>
                  </a:lnTo>
                  <a:lnTo>
                    <a:pt x="47266" y="291893"/>
                  </a:lnTo>
                  <a:lnTo>
                    <a:pt x="31903" y="302521"/>
                  </a:lnTo>
                  <a:lnTo>
                    <a:pt x="10099" y="332837"/>
                  </a:lnTo>
                  <a:lnTo>
                    <a:pt x="0" y="371455"/>
                  </a:lnTo>
                  <a:lnTo>
                    <a:pt x="4993" y="432492"/>
                  </a:lnTo>
                  <a:lnTo>
                    <a:pt x="15125" y="468313"/>
                  </a:lnTo>
                  <a:lnTo>
                    <a:pt x="26196" y="486215"/>
                  </a:lnTo>
                  <a:lnTo>
                    <a:pt x="42035" y="498851"/>
                  </a:lnTo>
                  <a:lnTo>
                    <a:pt x="51173" y="503858"/>
                  </a:lnTo>
                  <a:lnTo>
                    <a:pt x="59604" y="504857"/>
                  </a:lnTo>
                  <a:lnTo>
                    <a:pt x="75211" y="499727"/>
                  </a:lnTo>
                  <a:lnTo>
                    <a:pt x="89946" y="483409"/>
                  </a:lnTo>
                  <a:lnTo>
                    <a:pt x="103124" y="459389"/>
                  </a:lnTo>
                  <a:lnTo>
                    <a:pt x="121116" y="396309"/>
                  </a:lnTo>
                  <a:lnTo>
                    <a:pt x="130346" y="333113"/>
                  </a:lnTo>
                  <a:lnTo>
                    <a:pt x="131945" y="273011"/>
                  </a:lnTo>
                  <a:lnTo>
                    <a:pt x="132419" y="220108"/>
                  </a:lnTo>
                  <a:lnTo>
                    <a:pt x="131409" y="156801"/>
                  </a:lnTo>
                  <a:lnTo>
                    <a:pt x="125371" y="94689"/>
                  </a:lnTo>
                  <a:lnTo>
                    <a:pt x="121892" y="39370"/>
                  </a:lnTo>
                  <a:lnTo>
                    <a:pt x="116932" y="7795"/>
                  </a:lnTo>
                  <a:lnTo>
                    <a:pt x="111632" y="1012"/>
                  </a:lnTo>
                  <a:lnTo>
                    <a:pt x="104589" y="0"/>
                  </a:lnTo>
                  <a:lnTo>
                    <a:pt x="96384" y="2835"/>
                  </a:lnTo>
                  <a:lnTo>
                    <a:pt x="89745" y="11744"/>
                  </a:lnTo>
                  <a:lnTo>
                    <a:pt x="79248" y="40360"/>
                  </a:lnTo>
                  <a:lnTo>
                    <a:pt x="72351" y="101522"/>
                  </a:lnTo>
                  <a:lnTo>
                    <a:pt x="73857" y="147722"/>
                  </a:lnTo>
                  <a:lnTo>
                    <a:pt x="78426" y="195551"/>
                  </a:lnTo>
                  <a:lnTo>
                    <a:pt x="84356" y="244105"/>
                  </a:lnTo>
                  <a:lnTo>
                    <a:pt x="94271" y="295121"/>
                  </a:lnTo>
                  <a:lnTo>
                    <a:pt x="104618" y="349232"/>
                  </a:lnTo>
                  <a:lnTo>
                    <a:pt x="111359" y="412418"/>
                  </a:lnTo>
                  <a:lnTo>
                    <a:pt x="119560" y="446377"/>
                  </a:lnTo>
                  <a:lnTo>
                    <a:pt x="132618" y="4717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69782" y="689291"/>
              <a:ext cx="201725" cy="255413"/>
            </a:xfrm>
            <a:custGeom>
              <a:avLst/>
              <a:gdLst/>
              <a:ahLst/>
              <a:cxnLst/>
              <a:rect l="0" t="0" r="0" b="0"/>
              <a:pathLst>
                <a:path w="201725" h="255413">
                  <a:moveTo>
                    <a:pt x="157928" y="5589"/>
                  </a:moveTo>
                  <a:lnTo>
                    <a:pt x="141160" y="0"/>
                  </a:lnTo>
                  <a:lnTo>
                    <a:pt x="123569" y="376"/>
                  </a:lnTo>
                  <a:lnTo>
                    <a:pt x="90815" y="10284"/>
                  </a:lnTo>
                  <a:lnTo>
                    <a:pt x="37826" y="29003"/>
                  </a:lnTo>
                  <a:lnTo>
                    <a:pt x="7438" y="45932"/>
                  </a:lnTo>
                  <a:lnTo>
                    <a:pt x="2619" y="53542"/>
                  </a:lnTo>
                  <a:lnTo>
                    <a:pt x="384" y="71355"/>
                  </a:lnTo>
                  <a:lnTo>
                    <a:pt x="3766" y="78679"/>
                  </a:lnTo>
                  <a:lnTo>
                    <a:pt x="16882" y="89936"/>
                  </a:lnTo>
                  <a:lnTo>
                    <a:pt x="75461" y="102095"/>
                  </a:lnTo>
                  <a:lnTo>
                    <a:pt x="135716" y="119293"/>
                  </a:lnTo>
                  <a:lnTo>
                    <a:pt x="175638" y="143430"/>
                  </a:lnTo>
                  <a:lnTo>
                    <a:pt x="190365" y="158099"/>
                  </a:lnTo>
                  <a:lnTo>
                    <a:pt x="200810" y="176317"/>
                  </a:lnTo>
                  <a:lnTo>
                    <a:pt x="201724" y="186088"/>
                  </a:lnTo>
                  <a:lnTo>
                    <a:pt x="196500" y="206304"/>
                  </a:lnTo>
                  <a:lnTo>
                    <a:pt x="183260" y="223867"/>
                  </a:lnTo>
                  <a:lnTo>
                    <a:pt x="174816" y="231827"/>
                  </a:lnTo>
                  <a:lnTo>
                    <a:pt x="134986" y="248617"/>
                  </a:lnTo>
                  <a:lnTo>
                    <a:pt x="86139" y="255412"/>
                  </a:lnTo>
                  <a:lnTo>
                    <a:pt x="25815" y="249563"/>
                  </a:lnTo>
                  <a:lnTo>
                    <a:pt x="0" y="2477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13652" y="428880"/>
              <a:ext cx="177313" cy="487100"/>
            </a:xfrm>
            <a:custGeom>
              <a:avLst/>
              <a:gdLst/>
              <a:ahLst/>
              <a:cxnLst/>
              <a:rect l="0" t="0" r="0" b="0"/>
              <a:pathLst>
                <a:path w="177313" h="487100">
                  <a:moveTo>
                    <a:pt x="72027" y="487099"/>
                  </a:moveTo>
                  <a:lnTo>
                    <a:pt x="64791" y="459543"/>
                  </a:lnTo>
                  <a:lnTo>
                    <a:pt x="59029" y="400201"/>
                  </a:lnTo>
                  <a:lnTo>
                    <a:pt x="46972" y="343332"/>
                  </a:lnTo>
                  <a:lnTo>
                    <a:pt x="32156" y="294794"/>
                  </a:lnTo>
                  <a:lnTo>
                    <a:pt x="15629" y="240996"/>
                  </a:lnTo>
                  <a:lnTo>
                    <a:pt x="3973" y="181773"/>
                  </a:lnTo>
                  <a:lnTo>
                    <a:pt x="0" y="127830"/>
                  </a:lnTo>
                  <a:lnTo>
                    <a:pt x="1777" y="67089"/>
                  </a:lnTo>
                  <a:lnTo>
                    <a:pt x="8049" y="40725"/>
                  </a:lnTo>
                  <a:lnTo>
                    <a:pt x="18636" y="21208"/>
                  </a:lnTo>
                  <a:lnTo>
                    <a:pt x="34259" y="7855"/>
                  </a:lnTo>
                  <a:lnTo>
                    <a:pt x="43338" y="2657"/>
                  </a:lnTo>
                  <a:lnTo>
                    <a:pt x="62786" y="0"/>
                  </a:lnTo>
                  <a:lnTo>
                    <a:pt x="122715" y="11996"/>
                  </a:lnTo>
                  <a:lnTo>
                    <a:pt x="159055" y="27873"/>
                  </a:lnTo>
                  <a:lnTo>
                    <a:pt x="177312" y="449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27751" y="726466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8335" y="11178"/>
                  </a:lnTo>
                  <a:lnTo>
                    <a:pt x="160369" y="16666"/>
                  </a:lnTo>
                  <a:lnTo>
                    <a:pt x="110706" y="20190"/>
                  </a:lnTo>
                  <a:lnTo>
                    <a:pt x="49771" y="2929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35945" y="786864"/>
              <a:ext cx="153562" cy="176979"/>
            </a:xfrm>
            <a:custGeom>
              <a:avLst/>
              <a:gdLst/>
              <a:ahLst/>
              <a:cxnLst/>
              <a:rect l="0" t="0" r="0" b="0"/>
              <a:pathLst>
                <a:path w="153562" h="176979">
                  <a:moveTo>
                    <a:pt x="97132" y="13301"/>
                  </a:moveTo>
                  <a:lnTo>
                    <a:pt x="85954" y="2123"/>
                  </a:lnTo>
                  <a:lnTo>
                    <a:pt x="77982" y="0"/>
                  </a:lnTo>
                  <a:lnTo>
                    <a:pt x="56646" y="761"/>
                  </a:lnTo>
                  <a:lnTo>
                    <a:pt x="23915" y="13355"/>
                  </a:lnTo>
                  <a:lnTo>
                    <a:pt x="8830" y="31653"/>
                  </a:lnTo>
                  <a:lnTo>
                    <a:pt x="3169" y="43083"/>
                  </a:lnTo>
                  <a:lnTo>
                    <a:pt x="0" y="65142"/>
                  </a:lnTo>
                  <a:lnTo>
                    <a:pt x="7495" y="107899"/>
                  </a:lnTo>
                  <a:lnTo>
                    <a:pt x="22480" y="139596"/>
                  </a:lnTo>
                  <a:lnTo>
                    <a:pt x="47328" y="165626"/>
                  </a:lnTo>
                  <a:lnTo>
                    <a:pt x="69928" y="174588"/>
                  </a:lnTo>
                  <a:lnTo>
                    <a:pt x="82505" y="176978"/>
                  </a:lnTo>
                  <a:lnTo>
                    <a:pt x="105840" y="173394"/>
                  </a:lnTo>
                  <a:lnTo>
                    <a:pt x="116975" y="169163"/>
                  </a:lnTo>
                  <a:lnTo>
                    <a:pt x="125569" y="161663"/>
                  </a:lnTo>
                  <a:lnTo>
                    <a:pt x="147766" y="119123"/>
                  </a:lnTo>
                  <a:lnTo>
                    <a:pt x="153561" y="97768"/>
                  </a:lnTo>
                  <a:lnTo>
                    <a:pt x="152238" y="76578"/>
                  </a:lnTo>
                  <a:lnTo>
                    <a:pt x="139326" y="44918"/>
                  </a:lnTo>
                  <a:lnTo>
                    <a:pt x="97132" y="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43606" y="722799"/>
              <a:ext cx="221099" cy="217868"/>
            </a:xfrm>
            <a:custGeom>
              <a:avLst/>
              <a:gdLst/>
              <a:ahLst/>
              <a:cxnLst/>
              <a:rect l="0" t="0" r="0" b="0"/>
              <a:pathLst>
                <a:path w="221099" h="217868">
                  <a:moveTo>
                    <a:pt x="0" y="66838"/>
                  </a:moveTo>
                  <a:lnTo>
                    <a:pt x="17980" y="90884"/>
                  </a:lnTo>
                  <a:lnTo>
                    <a:pt x="76331" y="143626"/>
                  </a:lnTo>
                  <a:lnTo>
                    <a:pt x="93587" y="162967"/>
                  </a:lnTo>
                  <a:lnTo>
                    <a:pt x="125839" y="217867"/>
                  </a:lnTo>
                  <a:lnTo>
                    <a:pt x="93700" y="162153"/>
                  </a:lnTo>
                  <a:lnTo>
                    <a:pt x="76506" y="127055"/>
                  </a:lnTo>
                  <a:lnTo>
                    <a:pt x="67122" y="87020"/>
                  </a:lnTo>
                  <a:lnTo>
                    <a:pt x="67461" y="48641"/>
                  </a:lnTo>
                  <a:lnTo>
                    <a:pt x="69541" y="37159"/>
                  </a:lnTo>
                  <a:lnTo>
                    <a:pt x="74437" y="28335"/>
                  </a:lnTo>
                  <a:lnTo>
                    <a:pt x="89235" y="15410"/>
                  </a:lnTo>
                  <a:lnTo>
                    <a:pt x="122886" y="1557"/>
                  </a:lnTo>
                  <a:lnTo>
                    <a:pt x="145863" y="0"/>
                  </a:lnTo>
                  <a:lnTo>
                    <a:pt x="203565" y="3184"/>
                  </a:lnTo>
                  <a:lnTo>
                    <a:pt x="221098" y="3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03573" y="786495"/>
              <a:ext cx="245443" cy="202381"/>
            </a:xfrm>
            <a:custGeom>
              <a:avLst/>
              <a:gdLst/>
              <a:ahLst/>
              <a:cxnLst/>
              <a:rect l="0" t="0" r="0" b="0"/>
              <a:pathLst>
                <a:path w="245443" h="202381">
                  <a:moveTo>
                    <a:pt x="161215" y="66313"/>
                  </a:moveTo>
                  <a:lnTo>
                    <a:pt x="143234" y="35031"/>
                  </a:lnTo>
                  <a:lnTo>
                    <a:pt x="116893" y="12460"/>
                  </a:lnTo>
                  <a:lnTo>
                    <a:pt x="97062" y="2214"/>
                  </a:lnTo>
                  <a:lnTo>
                    <a:pt x="76550" y="0"/>
                  </a:lnTo>
                  <a:lnTo>
                    <a:pt x="56906" y="4085"/>
                  </a:lnTo>
                  <a:lnTo>
                    <a:pt x="40376" y="13700"/>
                  </a:lnTo>
                  <a:lnTo>
                    <a:pt x="17916" y="37856"/>
                  </a:lnTo>
                  <a:lnTo>
                    <a:pt x="2032" y="67240"/>
                  </a:lnTo>
                  <a:lnTo>
                    <a:pt x="0" y="90901"/>
                  </a:lnTo>
                  <a:lnTo>
                    <a:pt x="8227" y="144219"/>
                  </a:lnTo>
                  <a:lnTo>
                    <a:pt x="28927" y="180253"/>
                  </a:lnTo>
                  <a:lnTo>
                    <a:pt x="47438" y="196112"/>
                  </a:lnTo>
                  <a:lnTo>
                    <a:pt x="57288" y="201978"/>
                  </a:lnTo>
                  <a:lnTo>
                    <a:pt x="67363" y="202380"/>
                  </a:lnTo>
                  <a:lnTo>
                    <a:pt x="87918" y="193468"/>
                  </a:lnTo>
                  <a:lnTo>
                    <a:pt x="113631" y="168719"/>
                  </a:lnTo>
                  <a:lnTo>
                    <a:pt x="130478" y="139159"/>
                  </a:lnTo>
                  <a:lnTo>
                    <a:pt x="137289" y="102585"/>
                  </a:lnTo>
                  <a:lnTo>
                    <a:pt x="133525" y="57663"/>
                  </a:lnTo>
                  <a:lnTo>
                    <a:pt x="134566" y="59377"/>
                  </a:lnTo>
                  <a:lnTo>
                    <a:pt x="148996" y="98588"/>
                  </a:lnTo>
                  <a:lnTo>
                    <a:pt x="167472" y="121629"/>
                  </a:lnTo>
                  <a:lnTo>
                    <a:pt x="222595" y="162166"/>
                  </a:lnTo>
                  <a:lnTo>
                    <a:pt x="245442" y="1715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81230" y="757779"/>
              <a:ext cx="167869" cy="231900"/>
            </a:xfrm>
            <a:custGeom>
              <a:avLst/>
              <a:gdLst/>
              <a:ahLst/>
              <a:cxnLst/>
              <a:rect l="0" t="0" r="0" b="0"/>
              <a:pathLst>
                <a:path w="167869" h="231900">
                  <a:moveTo>
                    <a:pt x="9941" y="63443"/>
                  </a:moveTo>
                  <a:lnTo>
                    <a:pt x="13061" y="117588"/>
                  </a:lnTo>
                  <a:lnTo>
                    <a:pt x="19006" y="178124"/>
                  </a:lnTo>
                  <a:lnTo>
                    <a:pt x="26246" y="221407"/>
                  </a:lnTo>
                  <a:lnTo>
                    <a:pt x="9457" y="159267"/>
                  </a:lnTo>
                  <a:lnTo>
                    <a:pt x="2389" y="120691"/>
                  </a:lnTo>
                  <a:lnTo>
                    <a:pt x="0" y="60844"/>
                  </a:lnTo>
                  <a:lnTo>
                    <a:pt x="5175" y="23679"/>
                  </a:lnTo>
                  <a:lnTo>
                    <a:pt x="10273" y="14707"/>
                  </a:lnTo>
                  <a:lnTo>
                    <a:pt x="25296" y="1618"/>
                  </a:lnTo>
                  <a:lnTo>
                    <a:pt x="34216" y="0"/>
                  </a:lnTo>
                  <a:lnTo>
                    <a:pt x="53485" y="4441"/>
                  </a:lnTo>
                  <a:lnTo>
                    <a:pt x="89654" y="25684"/>
                  </a:lnTo>
                  <a:lnTo>
                    <a:pt x="118827" y="59794"/>
                  </a:lnTo>
                  <a:lnTo>
                    <a:pt x="148476" y="113242"/>
                  </a:lnTo>
                  <a:lnTo>
                    <a:pt x="163690" y="168860"/>
                  </a:lnTo>
                  <a:lnTo>
                    <a:pt x="167868" y="2318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71023" y="789637"/>
              <a:ext cx="136004" cy="206526"/>
            </a:xfrm>
            <a:custGeom>
              <a:avLst/>
              <a:gdLst/>
              <a:ahLst/>
              <a:cxnLst/>
              <a:rect l="0" t="0" r="0" b="0"/>
              <a:pathLst>
                <a:path w="136004" h="206526">
                  <a:moveTo>
                    <a:pt x="20189" y="0"/>
                  </a:moveTo>
                  <a:lnTo>
                    <a:pt x="9011" y="11178"/>
                  </a:lnTo>
                  <a:lnTo>
                    <a:pt x="3523" y="29145"/>
                  </a:lnTo>
                  <a:lnTo>
                    <a:pt x="0" y="78806"/>
                  </a:lnTo>
                  <a:lnTo>
                    <a:pt x="1643" y="140912"/>
                  </a:lnTo>
                  <a:lnTo>
                    <a:pt x="10387" y="170642"/>
                  </a:lnTo>
                  <a:lnTo>
                    <a:pt x="25192" y="190095"/>
                  </a:lnTo>
                  <a:lnTo>
                    <a:pt x="34053" y="196920"/>
                  </a:lnTo>
                  <a:lnTo>
                    <a:pt x="56377" y="204503"/>
                  </a:lnTo>
                  <a:lnTo>
                    <a:pt x="68881" y="206525"/>
                  </a:lnTo>
                  <a:lnTo>
                    <a:pt x="79556" y="204364"/>
                  </a:lnTo>
                  <a:lnTo>
                    <a:pt x="97657" y="192604"/>
                  </a:lnTo>
                  <a:lnTo>
                    <a:pt x="115412" y="166252"/>
                  </a:lnTo>
                  <a:lnTo>
                    <a:pt x="130723" y="117501"/>
                  </a:lnTo>
                  <a:lnTo>
                    <a:pt x="134960" y="62811"/>
                  </a:lnTo>
                  <a:lnTo>
                    <a:pt x="136003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570197" y="812144"/>
              <a:ext cx="252684" cy="198592"/>
            </a:xfrm>
            <a:custGeom>
              <a:avLst/>
              <a:gdLst/>
              <a:ahLst/>
              <a:cxnLst/>
              <a:rect l="0" t="0" r="0" b="0"/>
              <a:pathLst>
                <a:path w="252684" h="198592">
                  <a:moveTo>
                    <a:pt x="0" y="82778"/>
                  </a:moveTo>
                  <a:lnTo>
                    <a:pt x="17957" y="136653"/>
                  </a:lnTo>
                  <a:lnTo>
                    <a:pt x="25858" y="159182"/>
                  </a:lnTo>
                  <a:lnTo>
                    <a:pt x="22802" y="103331"/>
                  </a:lnTo>
                  <a:lnTo>
                    <a:pt x="32623" y="45417"/>
                  </a:lnTo>
                  <a:lnTo>
                    <a:pt x="35787" y="33304"/>
                  </a:lnTo>
                  <a:lnTo>
                    <a:pt x="41406" y="27568"/>
                  </a:lnTo>
                  <a:lnTo>
                    <a:pt x="48660" y="26084"/>
                  </a:lnTo>
                  <a:lnTo>
                    <a:pt x="57006" y="27435"/>
                  </a:lnTo>
                  <a:lnTo>
                    <a:pt x="72519" y="38294"/>
                  </a:lnTo>
                  <a:lnTo>
                    <a:pt x="101542" y="73861"/>
                  </a:lnTo>
                  <a:lnTo>
                    <a:pt x="109470" y="97142"/>
                  </a:lnTo>
                  <a:lnTo>
                    <a:pt x="111585" y="109902"/>
                  </a:lnTo>
                  <a:lnTo>
                    <a:pt x="114164" y="114898"/>
                  </a:lnTo>
                  <a:lnTo>
                    <a:pt x="117053" y="114720"/>
                  </a:lnTo>
                  <a:lnTo>
                    <a:pt x="120149" y="111091"/>
                  </a:lnTo>
                  <a:lnTo>
                    <a:pt x="128645" y="53765"/>
                  </a:lnTo>
                  <a:lnTo>
                    <a:pt x="140835" y="9587"/>
                  </a:lnTo>
                  <a:lnTo>
                    <a:pt x="148872" y="3568"/>
                  </a:lnTo>
                  <a:lnTo>
                    <a:pt x="173400" y="0"/>
                  </a:lnTo>
                  <a:lnTo>
                    <a:pt x="184619" y="4196"/>
                  </a:lnTo>
                  <a:lnTo>
                    <a:pt x="203326" y="21336"/>
                  </a:lnTo>
                  <a:lnTo>
                    <a:pt x="221422" y="62883"/>
                  </a:lnTo>
                  <a:lnTo>
                    <a:pt x="234192" y="112238"/>
                  </a:lnTo>
                  <a:lnTo>
                    <a:pt x="249439" y="172748"/>
                  </a:lnTo>
                  <a:lnTo>
                    <a:pt x="252683" y="1985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864995" y="558010"/>
              <a:ext cx="239371" cy="466312"/>
            </a:xfrm>
            <a:custGeom>
              <a:avLst/>
              <a:gdLst/>
              <a:ahLst/>
              <a:cxnLst/>
              <a:rect l="0" t="0" r="0" b="0"/>
              <a:pathLst>
                <a:path w="239371" h="466312">
                  <a:moveTo>
                    <a:pt x="0" y="0"/>
                  </a:moveTo>
                  <a:lnTo>
                    <a:pt x="14654" y="60730"/>
                  </a:lnTo>
                  <a:lnTo>
                    <a:pt x="19159" y="118210"/>
                  </a:lnTo>
                  <a:lnTo>
                    <a:pt x="26084" y="168516"/>
                  </a:lnTo>
                  <a:lnTo>
                    <a:pt x="37734" y="222540"/>
                  </a:lnTo>
                  <a:lnTo>
                    <a:pt x="41986" y="273778"/>
                  </a:lnTo>
                  <a:lnTo>
                    <a:pt x="50191" y="330550"/>
                  </a:lnTo>
                  <a:lnTo>
                    <a:pt x="51916" y="380261"/>
                  </a:lnTo>
                  <a:lnTo>
                    <a:pt x="52428" y="428915"/>
                  </a:lnTo>
                  <a:lnTo>
                    <a:pt x="52547" y="449162"/>
                  </a:lnTo>
                  <a:lnTo>
                    <a:pt x="55743" y="427152"/>
                  </a:lnTo>
                  <a:lnTo>
                    <a:pt x="61704" y="383073"/>
                  </a:lnTo>
                  <a:lnTo>
                    <a:pt x="64051" y="328136"/>
                  </a:lnTo>
                  <a:lnTo>
                    <a:pt x="74567" y="268411"/>
                  </a:lnTo>
                  <a:lnTo>
                    <a:pt x="77787" y="256150"/>
                  </a:lnTo>
                  <a:lnTo>
                    <a:pt x="83444" y="246806"/>
                  </a:lnTo>
                  <a:lnTo>
                    <a:pt x="99087" y="233304"/>
                  </a:lnTo>
                  <a:lnTo>
                    <a:pt x="108172" y="230405"/>
                  </a:lnTo>
                  <a:lnTo>
                    <a:pt x="127625" y="230304"/>
                  </a:lnTo>
                  <a:lnTo>
                    <a:pt x="163896" y="242413"/>
                  </a:lnTo>
                  <a:lnTo>
                    <a:pt x="184366" y="257478"/>
                  </a:lnTo>
                  <a:lnTo>
                    <a:pt x="216572" y="295745"/>
                  </a:lnTo>
                  <a:lnTo>
                    <a:pt x="232755" y="332253"/>
                  </a:lnTo>
                  <a:lnTo>
                    <a:pt x="239370" y="378295"/>
                  </a:lnTo>
                  <a:lnTo>
                    <a:pt x="234678" y="405607"/>
                  </a:lnTo>
                  <a:lnTo>
                    <a:pt x="230151" y="417804"/>
                  </a:lnTo>
                  <a:lnTo>
                    <a:pt x="215763" y="434475"/>
                  </a:lnTo>
                  <a:lnTo>
                    <a:pt x="177930" y="454709"/>
                  </a:lnTo>
                  <a:lnTo>
                    <a:pt x="141497" y="466311"/>
                  </a:lnTo>
                  <a:lnTo>
                    <a:pt x="95477" y="465980"/>
                  </a:lnTo>
                  <a:lnTo>
                    <a:pt x="42425" y="455279"/>
                  </a:lnTo>
                  <a:lnTo>
                    <a:pt x="31585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128207" y="800189"/>
              <a:ext cx="158100" cy="178962"/>
            </a:xfrm>
            <a:custGeom>
              <a:avLst/>
              <a:gdLst/>
              <a:ahLst/>
              <a:cxnLst/>
              <a:rect l="0" t="0" r="0" b="0"/>
              <a:pathLst>
                <a:path w="158100" h="178962">
                  <a:moveTo>
                    <a:pt x="0" y="52619"/>
                  </a:moveTo>
                  <a:lnTo>
                    <a:pt x="17981" y="68260"/>
                  </a:lnTo>
                  <a:lnTo>
                    <a:pt x="64152" y="87463"/>
                  </a:lnTo>
                  <a:lnTo>
                    <a:pt x="84664" y="88382"/>
                  </a:lnTo>
                  <a:lnTo>
                    <a:pt x="126428" y="79440"/>
                  </a:lnTo>
                  <a:lnTo>
                    <a:pt x="152364" y="64205"/>
                  </a:lnTo>
                  <a:lnTo>
                    <a:pt x="156558" y="55664"/>
                  </a:lnTo>
                  <a:lnTo>
                    <a:pt x="158099" y="33695"/>
                  </a:lnTo>
                  <a:lnTo>
                    <a:pt x="153362" y="23625"/>
                  </a:lnTo>
                  <a:lnTo>
                    <a:pt x="135621" y="6198"/>
                  </a:lnTo>
                  <a:lnTo>
                    <a:pt x="124339" y="1784"/>
                  </a:lnTo>
                  <a:lnTo>
                    <a:pt x="99325" y="0"/>
                  </a:lnTo>
                  <a:lnTo>
                    <a:pt x="64525" y="5573"/>
                  </a:lnTo>
                  <a:lnTo>
                    <a:pt x="37576" y="20222"/>
                  </a:lnTo>
                  <a:lnTo>
                    <a:pt x="25280" y="35880"/>
                  </a:lnTo>
                  <a:lnTo>
                    <a:pt x="7853" y="74529"/>
                  </a:lnTo>
                  <a:lnTo>
                    <a:pt x="6610" y="95112"/>
                  </a:lnTo>
                  <a:lnTo>
                    <a:pt x="11127" y="115958"/>
                  </a:lnTo>
                  <a:lnTo>
                    <a:pt x="20932" y="136922"/>
                  </a:lnTo>
                  <a:lnTo>
                    <a:pt x="45197" y="162865"/>
                  </a:lnTo>
                  <a:lnTo>
                    <a:pt x="67661" y="171807"/>
                  </a:lnTo>
                  <a:lnTo>
                    <a:pt x="130443" y="178019"/>
                  </a:lnTo>
                  <a:lnTo>
                    <a:pt x="157927" y="1789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344976" y="768580"/>
              <a:ext cx="130672" cy="236650"/>
            </a:xfrm>
            <a:custGeom>
              <a:avLst/>
              <a:gdLst/>
              <a:ahLst/>
              <a:cxnLst/>
              <a:rect l="0" t="0" r="0" b="0"/>
              <a:pathLst>
                <a:path w="130672" h="236650">
                  <a:moveTo>
                    <a:pt x="56972" y="157927"/>
                  </a:moveTo>
                  <a:lnTo>
                    <a:pt x="48638" y="195405"/>
                  </a:lnTo>
                  <a:lnTo>
                    <a:pt x="47907" y="207479"/>
                  </a:lnTo>
                  <a:lnTo>
                    <a:pt x="53333" y="227134"/>
                  </a:lnTo>
                  <a:lnTo>
                    <a:pt x="58056" y="235650"/>
                  </a:lnTo>
                  <a:lnTo>
                    <a:pt x="60034" y="236649"/>
                  </a:lnTo>
                  <a:lnTo>
                    <a:pt x="59113" y="225280"/>
                  </a:lnTo>
                  <a:lnTo>
                    <a:pt x="34349" y="166696"/>
                  </a:lnTo>
                  <a:lnTo>
                    <a:pt x="13120" y="111956"/>
                  </a:lnTo>
                  <a:lnTo>
                    <a:pt x="0" y="64489"/>
                  </a:lnTo>
                  <a:lnTo>
                    <a:pt x="1626" y="42699"/>
                  </a:lnTo>
                  <a:lnTo>
                    <a:pt x="6036" y="34315"/>
                  </a:lnTo>
                  <a:lnTo>
                    <a:pt x="20296" y="21880"/>
                  </a:lnTo>
                  <a:lnTo>
                    <a:pt x="53644" y="8303"/>
                  </a:lnTo>
                  <a:lnTo>
                    <a:pt x="111270" y="1093"/>
                  </a:lnTo>
                  <a:lnTo>
                    <a:pt x="1306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570404" y="1010735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00041" y="2295212"/>
            <a:ext cx="4363314" cy="789638"/>
            <a:chOff x="200041" y="2295212"/>
            <a:chExt cx="4363314" cy="789638"/>
          </a:xfrm>
        </p:grpSpPr>
        <p:sp>
          <p:nvSpPr>
            <p:cNvPr id="50" name="Freeform 49"/>
            <p:cNvSpPr/>
            <p:nvPr/>
          </p:nvSpPr>
          <p:spPr>
            <a:xfrm>
              <a:off x="249202" y="2374277"/>
              <a:ext cx="287752" cy="466071"/>
            </a:xfrm>
            <a:custGeom>
              <a:avLst/>
              <a:gdLst/>
              <a:ahLst/>
              <a:cxnLst/>
              <a:rect l="0" t="0" r="0" b="0"/>
              <a:pathLst>
                <a:path w="287752" h="466071">
                  <a:moveTo>
                    <a:pt x="140352" y="26220"/>
                  </a:moveTo>
                  <a:lnTo>
                    <a:pt x="124711" y="52606"/>
                  </a:lnTo>
                  <a:lnTo>
                    <a:pt x="105508" y="115122"/>
                  </a:lnTo>
                  <a:lnTo>
                    <a:pt x="90099" y="170339"/>
                  </a:lnTo>
                  <a:lnTo>
                    <a:pt x="68857" y="229426"/>
                  </a:lnTo>
                  <a:lnTo>
                    <a:pt x="47461" y="291487"/>
                  </a:lnTo>
                  <a:lnTo>
                    <a:pt x="29110" y="348807"/>
                  </a:lnTo>
                  <a:lnTo>
                    <a:pt x="14220" y="405189"/>
                  </a:lnTo>
                  <a:lnTo>
                    <a:pt x="13" y="461387"/>
                  </a:lnTo>
                  <a:lnTo>
                    <a:pt x="0" y="466070"/>
                  </a:lnTo>
                  <a:lnTo>
                    <a:pt x="2330" y="464512"/>
                  </a:lnTo>
                  <a:lnTo>
                    <a:pt x="9989" y="450304"/>
                  </a:lnTo>
                  <a:lnTo>
                    <a:pt x="21318" y="403055"/>
                  </a:lnTo>
                  <a:lnTo>
                    <a:pt x="29491" y="348661"/>
                  </a:lnTo>
                  <a:lnTo>
                    <a:pt x="50777" y="292856"/>
                  </a:lnTo>
                  <a:lnTo>
                    <a:pt x="77511" y="233653"/>
                  </a:lnTo>
                  <a:lnTo>
                    <a:pt x="95216" y="183218"/>
                  </a:lnTo>
                  <a:lnTo>
                    <a:pt x="107871" y="134349"/>
                  </a:lnTo>
                  <a:lnTo>
                    <a:pt x="122628" y="75915"/>
                  </a:lnTo>
                  <a:lnTo>
                    <a:pt x="143448" y="16690"/>
                  </a:lnTo>
                  <a:lnTo>
                    <a:pt x="149435" y="5829"/>
                  </a:lnTo>
                  <a:lnTo>
                    <a:pt x="155766" y="927"/>
                  </a:lnTo>
                  <a:lnTo>
                    <a:pt x="162326" y="0"/>
                  </a:lnTo>
                  <a:lnTo>
                    <a:pt x="169040" y="1721"/>
                  </a:lnTo>
                  <a:lnTo>
                    <a:pt x="182738" y="16111"/>
                  </a:lnTo>
                  <a:lnTo>
                    <a:pt x="200484" y="50521"/>
                  </a:lnTo>
                  <a:lnTo>
                    <a:pt x="216961" y="104070"/>
                  </a:lnTo>
                  <a:lnTo>
                    <a:pt x="231480" y="165773"/>
                  </a:lnTo>
                  <a:lnTo>
                    <a:pt x="245614" y="220422"/>
                  </a:lnTo>
                  <a:lnTo>
                    <a:pt x="256158" y="269765"/>
                  </a:lnTo>
                  <a:lnTo>
                    <a:pt x="270202" y="333251"/>
                  </a:lnTo>
                  <a:lnTo>
                    <a:pt x="277005" y="388512"/>
                  </a:lnTo>
                  <a:lnTo>
                    <a:pt x="287751" y="4263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6383" y="267423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5589"/>
                  </a:lnTo>
                  <a:lnTo>
                    <a:pt x="50123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5439" y="2411026"/>
              <a:ext cx="15743" cy="452726"/>
            </a:xfrm>
            <a:custGeom>
              <a:avLst/>
              <a:gdLst/>
              <a:ahLst/>
              <a:cxnLst/>
              <a:rect l="0" t="0" r="0" b="0"/>
              <a:pathLst>
                <a:path w="15743" h="452726">
                  <a:moveTo>
                    <a:pt x="5213" y="0"/>
                  </a:moveTo>
                  <a:lnTo>
                    <a:pt x="2094" y="48930"/>
                  </a:lnTo>
                  <a:lnTo>
                    <a:pt x="0" y="96776"/>
                  </a:lnTo>
                  <a:lnTo>
                    <a:pt x="3669" y="151117"/>
                  </a:lnTo>
                  <a:lnTo>
                    <a:pt x="7875" y="208552"/>
                  </a:lnTo>
                  <a:lnTo>
                    <a:pt x="13411" y="265734"/>
                  </a:lnTo>
                  <a:lnTo>
                    <a:pt x="15051" y="324010"/>
                  </a:lnTo>
                  <a:lnTo>
                    <a:pt x="15537" y="375203"/>
                  </a:lnTo>
                  <a:lnTo>
                    <a:pt x="15681" y="416887"/>
                  </a:lnTo>
                  <a:lnTo>
                    <a:pt x="15742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52766" y="2610874"/>
              <a:ext cx="229072" cy="473976"/>
            </a:xfrm>
            <a:custGeom>
              <a:avLst/>
              <a:gdLst/>
              <a:ahLst/>
              <a:cxnLst/>
              <a:rect l="0" t="0" r="0" b="0"/>
              <a:pathLst>
                <a:path w="229072" h="473976">
                  <a:moveTo>
                    <a:pt x="178985" y="158120"/>
                  </a:moveTo>
                  <a:lnTo>
                    <a:pt x="188050" y="99503"/>
                  </a:lnTo>
                  <a:lnTo>
                    <a:pt x="183490" y="64713"/>
                  </a:lnTo>
                  <a:lnTo>
                    <a:pt x="169141" y="32178"/>
                  </a:lnTo>
                  <a:lnTo>
                    <a:pt x="150434" y="14019"/>
                  </a:lnTo>
                  <a:lnTo>
                    <a:pt x="138894" y="5901"/>
                  </a:lnTo>
                  <a:lnTo>
                    <a:pt x="110474" y="0"/>
                  </a:lnTo>
                  <a:lnTo>
                    <a:pt x="81855" y="2447"/>
                  </a:lnTo>
                  <a:lnTo>
                    <a:pt x="61337" y="11333"/>
                  </a:lnTo>
                  <a:lnTo>
                    <a:pt x="36631" y="35079"/>
                  </a:lnTo>
                  <a:lnTo>
                    <a:pt x="27979" y="60542"/>
                  </a:lnTo>
                  <a:lnTo>
                    <a:pt x="26228" y="107761"/>
                  </a:lnTo>
                  <a:lnTo>
                    <a:pt x="31544" y="139248"/>
                  </a:lnTo>
                  <a:lnTo>
                    <a:pt x="41706" y="164941"/>
                  </a:lnTo>
                  <a:lnTo>
                    <a:pt x="57141" y="181819"/>
                  </a:lnTo>
                  <a:lnTo>
                    <a:pt x="66170" y="187957"/>
                  </a:lnTo>
                  <a:lnTo>
                    <a:pt x="101235" y="196597"/>
                  </a:lnTo>
                  <a:lnTo>
                    <a:pt x="110774" y="194300"/>
                  </a:lnTo>
                  <a:lnTo>
                    <a:pt x="118303" y="189259"/>
                  </a:lnTo>
                  <a:lnTo>
                    <a:pt x="150067" y="153382"/>
                  </a:lnTo>
                  <a:lnTo>
                    <a:pt x="171393" y="104854"/>
                  </a:lnTo>
                  <a:lnTo>
                    <a:pt x="175093" y="102722"/>
                  </a:lnTo>
                  <a:lnTo>
                    <a:pt x="178730" y="105981"/>
                  </a:lnTo>
                  <a:lnTo>
                    <a:pt x="196499" y="151384"/>
                  </a:lnTo>
                  <a:lnTo>
                    <a:pt x="210564" y="209779"/>
                  </a:lnTo>
                  <a:lnTo>
                    <a:pt x="224607" y="266721"/>
                  </a:lnTo>
                  <a:lnTo>
                    <a:pt x="229071" y="329094"/>
                  </a:lnTo>
                  <a:lnTo>
                    <a:pt x="225422" y="354602"/>
                  </a:lnTo>
                  <a:lnTo>
                    <a:pt x="216781" y="374517"/>
                  </a:lnTo>
                  <a:lnTo>
                    <a:pt x="211201" y="383103"/>
                  </a:lnTo>
                  <a:lnTo>
                    <a:pt x="195643" y="395763"/>
                  </a:lnTo>
                  <a:lnTo>
                    <a:pt x="137245" y="424465"/>
                  </a:lnTo>
                  <a:lnTo>
                    <a:pt x="78626" y="441622"/>
                  </a:lnTo>
                  <a:lnTo>
                    <a:pt x="56002" y="450237"/>
                  </a:lnTo>
                  <a:lnTo>
                    <a:pt x="22414" y="468593"/>
                  </a:lnTo>
                  <a:lnTo>
                    <a:pt x="0" y="4739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96226" y="2600605"/>
              <a:ext cx="188210" cy="195804"/>
            </a:xfrm>
            <a:custGeom>
              <a:avLst/>
              <a:gdLst/>
              <a:ahLst/>
              <a:cxnLst/>
              <a:rect l="0" t="0" r="0" b="0"/>
              <a:pathLst>
                <a:path w="188210" h="195804">
                  <a:moveTo>
                    <a:pt x="19753" y="105218"/>
                  </a:moveTo>
                  <a:lnTo>
                    <a:pt x="78370" y="99629"/>
                  </a:lnTo>
                  <a:lnTo>
                    <a:pt x="134967" y="72435"/>
                  </a:lnTo>
                  <a:lnTo>
                    <a:pt x="145695" y="65815"/>
                  </a:lnTo>
                  <a:lnTo>
                    <a:pt x="151677" y="56723"/>
                  </a:lnTo>
                  <a:lnTo>
                    <a:pt x="155205" y="34142"/>
                  </a:lnTo>
                  <a:lnTo>
                    <a:pt x="152168" y="23909"/>
                  </a:lnTo>
                  <a:lnTo>
                    <a:pt x="139435" y="6300"/>
                  </a:lnTo>
                  <a:lnTo>
                    <a:pt x="128787" y="1838"/>
                  </a:lnTo>
                  <a:lnTo>
                    <a:pt x="101358" y="0"/>
                  </a:lnTo>
                  <a:lnTo>
                    <a:pt x="75909" y="6202"/>
                  </a:lnTo>
                  <a:lnTo>
                    <a:pt x="44970" y="22848"/>
                  </a:lnTo>
                  <a:lnTo>
                    <a:pt x="20986" y="45717"/>
                  </a:lnTo>
                  <a:lnTo>
                    <a:pt x="13556" y="55023"/>
                  </a:lnTo>
                  <a:lnTo>
                    <a:pt x="5300" y="77840"/>
                  </a:lnTo>
                  <a:lnTo>
                    <a:pt x="0" y="130616"/>
                  </a:lnTo>
                  <a:lnTo>
                    <a:pt x="5515" y="151991"/>
                  </a:lnTo>
                  <a:lnTo>
                    <a:pt x="16934" y="169290"/>
                  </a:lnTo>
                  <a:lnTo>
                    <a:pt x="33708" y="184778"/>
                  </a:lnTo>
                  <a:lnTo>
                    <a:pt x="55981" y="193220"/>
                  </a:lnTo>
                  <a:lnTo>
                    <a:pt x="80308" y="195803"/>
                  </a:lnTo>
                  <a:lnTo>
                    <a:pt x="135222" y="184925"/>
                  </a:lnTo>
                  <a:lnTo>
                    <a:pt x="188209" y="1683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137077" y="2432082"/>
              <a:ext cx="238147" cy="373967"/>
            </a:xfrm>
            <a:custGeom>
              <a:avLst/>
              <a:gdLst/>
              <a:ahLst/>
              <a:cxnLst/>
              <a:rect l="0" t="0" r="0" b="0"/>
              <a:pathLst>
                <a:path w="238147" h="373967">
                  <a:moveTo>
                    <a:pt x="0" y="0"/>
                  </a:moveTo>
                  <a:lnTo>
                    <a:pt x="3120" y="54145"/>
                  </a:lnTo>
                  <a:lnTo>
                    <a:pt x="9065" y="114681"/>
                  </a:lnTo>
                  <a:lnTo>
                    <a:pt x="15684" y="165651"/>
                  </a:lnTo>
                  <a:lnTo>
                    <a:pt x="25054" y="217798"/>
                  </a:lnTo>
                  <a:lnTo>
                    <a:pt x="29651" y="270294"/>
                  </a:lnTo>
                  <a:lnTo>
                    <a:pt x="38439" y="332029"/>
                  </a:lnTo>
                  <a:lnTo>
                    <a:pt x="41025" y="365751"/>
                  </a:lnTo>
                  <a:lnTo>
                    <a:pt x="41630" y="358698"/>
                  </a:lnTo>
                  <a:lnTo>
                    <a:pt x="42050" y="299993"/>
                  </a:lnTo>
                  <a:lnTo>
                    <a:pt x="47691" y="245262"/>
                  </a:lnTo>
                  <a:lnTo>
                    <a:pt x="56765" y="211491"/>
                  </a:lnTo>
                  <a:lnTo>
                    <a:pt x="69682" y="193042"/>
                  </a:lnTo>
                  <a:lnTo>
                    <a:pt x="78040" y="184847"/>
                  </a:lnTo>
                  <a:lnTo>
                    <a:pt x="99805" y="175741"/>
                  </a:lnTo>
                  <a:lnTo>
                    <a:pt x="125077" y="172864"/>
                  </a:lnTo>
                  <a:lnTo>
                    <a:pt x="151906" y="175484"/>
                  </a:lnTo>
                  <a:lnTo>
                    <a:pt x="173189" y="186788"/>
                  </a:lnTo>
                  <a:lnTo>
                    <a:pt x="227778" y="247552"/>
                  </a:lnTo>
                  <a:lnTo>
                    <a:pt x="235766" y="268731"/>
                  </a:lnTo>
                  <a:lnTo>
                    <a:pt x="238146" y="292572"/>
                  </a:lnTo>
                  <a:lnTo>
                    <a:pt x="235304" y="314866"/>
                  </a:lnTo>
                  <a:lnTo>
                    <a:pt x="223903" y="333353"/>
                  </a:lnTo>
                  <a:lnTo>
                    <a:pt x="187987" y="364285"/>
                  </a:lnTo>
                  <a:lnTo>
                    <a:pt x="161539" y="372475"/>
                  </a:lnTo>
                  <a:lnTo>
                    <a:pt x="120003" y="373966"/>
                  </a:lnTo>
                  <a:lnTo>
                    <a:pt x="97789" y="368588"/>
                  </a:lnTo>
                  <a:lnTo>
                    <a:pt x="63171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42404" y="2579481"/>
              <a:ext cx="136871" cy="235170"/>
            </a:xfrm>
            <a:custGeom>
              <a:avLst/>
              <a:gdLst/>
              <a:ahLst/>
              <a:cxnLst/>
              <a:rect l="0" t="0" r="0" b="0"/>
              <a:pathLst>
                <a:path w="136871" h="235170">
                  <a:moveTo>
                    <a:pt x="0" y="94757"/>
                  </a:moveTo>
                  <a:lnTo>
                    <a:pt x="17958" y="148632"/>
                  </a:lnTo>
                  <a:lnTo>
                    <a:pt x="38640" y="210679"/>
                  </a:lnTo>
                  <a:lnTo>
                    <a:pt x="46804" y="235169"/>
                  </a:lnTo>
                  <a:lnTo>
                    <a:pt x="22705" y="179539"/>
                  </a:lnTo>
                  <a:lnTo>
                    <a:pt x="14136" y="144444"/>
                  </a:lnTo>
                  <a:lnTo>
                    <a:pt x="14717" y="107529"/>
                  </a:lnTo>
                  <a:lnTo>
                    <a:pt x="20579" y="85226"/>
                  </a:lnTo>
                  <a:lnTo>
                    <a:pt x="43406" y="45431"/>
                  </a:lnTo>
                  <a:lnTo>
                    <a:pt x="70445" y="14693"/>
                  </a:lnTo>
                  <a:lnTo>
                    <a:pt x="90580" y="6531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24247" y="2560186"/>
              <a:ext cx="197184" cy="237093"/>
            </a:xfrm>
            <a:custGeom>
              <a:avLst/>
              <a:gdLst/>
              <a:ahLst/>
              <a:cxnLst/>
              <a:rect l="0" t="0" r="0" b="0"/>
              <a:pathLst>
                <a:path w="197184" h="237093">
                  <a:moveTo>
                    <a:pt x="112955" y="103523"/>
                  </a:moveTo>
                  <a:lnTo>
                    <a:pt x="124133" y="86756"/>
                  </a:lnTo>
                  <a:lnTo>
                    <a:pt x="131085" y="53972"/>
                  </a:lnTo>
                  <a:lnTo>
                    <a:pt x="126472" y="34317"/>
                  </a:lnTo>
                  <a:lnTo>
                    <a:pt x="104446" y="2636"/>
                  </a:lnTo>
                  <a:lnTo>
                    <a:pt x="96754" y="0"/>
                  </a:lnTo>
                  <a:lnTo>
                    <a:pt x="78848" y="3311"/>
                  </a:lnTo>
                  <a:lnTo>
                    <a:pt x="49037" y="18329"/>
                  </a:lnTo>
                  <a:lnTo>
                    <a:pt x="23566" y="43186"/>
                  </a:lnTo>
                  <a:lnTo>
                    <a:pt x="6791" y="72777"/>
                  </a:lnTo>
                  <a:lnTo>
                    <a:pt x="0" y="114951"/>
                  </a:lnTo>
                  <a:lnTo>
                    <a:pt x="3578" y="164491"/>
                  </a:lnTo>
                  <a:lnTo>
                    <a:pt x="17635" y="205036"/>
                  </a:lnTo>
                  <a:lnTo>
                    <a:pt x="42208" y="233687"/>
                  </a:lnTo>
                  <a:lnTo>
                    <a:pt x="51752" y="237092"/>
                  </a:lnTo>
                  <a:lnTo>
                    <a:pt x="61624" y="237023"/>
                  </a:lnTo>
                  <a:lnTo>
                    <a:pt x="71715" y="234637"/>
                  </a:lnTo>
                  <a:lnTo>
                    <a:pt x="89167" y="222628"/>
                  </a:lnTo>
                  <a:lnTo>
                    <a:pt x="97096" y="214512"/>
                  </a:lnTo>
                  <a:lnTo>
                    <a:pt x="105907" y="193016"/>
                  </a:lnTo>
                  <a:lnTo>
                    <a:pt x="119262" y="134632"/>
                  </a:lnTo>
                  <a:lnTo>
                    <a:pt x="123402" y="103512"/>
                  </a:lnTo>
                  <a:lnTo>
                    <a:pt x="125769" y="103516"/>
                  </a:lnTo>
                  <a:lnTo>
                    <a:pt x="131518" y="112879"/>
                  </a:lnTo>
                  <a:lnTo>
                    <a:pt x="153773" y="157398"/>
                  </a:lnTo>
                  <a:lnTo>
                    <a:pt x="169700" y="171531"/>
                  </a:lnTo>
                  <a:lnTo>
                    <a:pt x="184968" y="181712"/>
                  </a:lnTo>
                  <a:lnTo>
                    <a:pt x="197183" y="198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00068" y="2611067"/>
              <a:ext cx="16119" cy="157928"/>
            </a:xfrm>
            <a:custGeom>
              <a:avLst/>
              <a:gdLst/>
              <a:ahLst/>
              <a:cxnLst/>
              <a:rect l="0" t="0" r="0" b="0"/>
              <a:pathLst>
                <a:path w="16119" h="157928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6073" y="92999"/>
                  </a:lnTo>
                  <a:lnTo>
                    <a:pt x="13787" y="138386"/>
                  </a:lnTo>
                  <a:lnTo>
                    <a:pt x="1611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884601" y="24741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96713" y="2565691"/>
              <a:ext cx="193215" cy="232090"/>
            </a:xfrm>
            <a:custGeom>
              <a:avLst/>
              <a:gdLst/>
              <a:ahLst/>
              <a:cxnLst/>
              <a:rect l="0" t="0" r="0" b="0"/>
              <a:pathLst>
                <a:path w="193215" h="232090">
                  <a:moveTo>
                    <a:pt x="130043" y="34847"/>
                  </a:moveTo>
                  <a:lnTo>
                    <a:pt x="124454" y="18080"/>
                  </a:lnTo>
                  <a:lnTo>
                    <a:pt x="112351" y="6728"/>
                  </a:lnTo>
                  <a:lnTo>
                    <a:pt x="104210" y="2063"/>
                  </a:lnTo>
                  <a:lnTo>
                    <a:pt x="82687" y="0"/>
                  </a:lnTo>
                  <a:lnTo>
                    <a:pt x="58693" y="4152"/>
                  </a:lnTo>
                  <a:lnTo>
                    <a:pt x="36331" y="13796"/>
                  </a:lnTo>
                  <a:lnTo>
                    <a:pt x="20933" y="32120"/>
                  </a:lnTo>
                  <a:lnTo>
                    <a:pt x="1516" y="76423"/>
                  </a:lnTo>
                  <a:lnTo>
                    <a:pt x="0" y="100898"/>
                  </a:lnTo>
                  <a:lnTo>
                    <a:pt x="8559" y="154739"/>
                  </a:lnTo>
                  <a:lnTo>
                    <a:pt x="23728" y="185275"/>
                  </a:lnTo>
                  <a:lnTo>
                    <a:pt x="43040" y="209140"/>
                  </a:lnTo>
                  <a:lnTo>
                    <a:pt x="69169" y="225440"/>
                  </a:lnTo>
                  <a:lnTo>
                    <a:pt x="104727" y="232089"/>
                  </a:lnTo>
                  <a:lnTo>
                    <a:pt x="128150" y="227405"/>
                  </a:lnTo>
                  <a:lnTo>
                    <a:pt x="183689" y="206690"/>
                  </a:lnTo>
                  <a:lnTo>
                    <a:pt x="193214" y="2033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45334" y="2326798"/>
              <a:ext cx="307889" cy="410612"/>
            </a:xfrm>
            <a:custGeom>
              <a:avLst/>
              <a:gdLst/>
              <a:ahLst/>
              <a:cxnLst/>
              <a:rect l="0" t="0" r="0" b="0"/>
              <a:pathLst>
                <a:path w="307889" h="410612">
                  <a:moveTo>
                    <a:pt x="55204" y="0"/>
                  </a:moveTo>
                  <a:lnTo>
                    <a:pt x="55204" y="62477"/>
                  </a:lnTo>
                  <a:lnTo>
                    <a:pt x="49615" y="124775"/>
                  </a:lnTo>
                  <a:lnTo>
                    <a:pt x="46139" y="176050"/>
                  </a:lnTo>
                  <a:lnTo>
                    <a:pt x="39520" y="228288"/>
                  </a:lnTo>
                  <a:lnTo>
                    <a:pt x="30150" y="280810"/>
                  </a:lnTo>
                  <a:lnTo>
                    <a:pt x="9268" y="341384"/>
                  </a:lnTo>
                  <a:lnTo>
                    <a:pt x="473" y="365805"/>
                  </a:lnTo>
                  <a:lnTo>
                    <a:pt x="0" y="376061"/>
                  </a:lnTo>
                  <a:lnTo>
                    <a:pt x="5713" y="393696"/>
                  </a:lnTo>
                  <a:lnTo>
                    <a:pt x="14021" y="399334"/>
                  </a:lnTo>
                  <a:lnTo>
                    <a:pt x="38850" y="405599"/>
                  </a:lnTo>
                  <a:lnTo>
                    <a:pt x="94045" y="402385"/>
                  </a:lnTo>
                  <a:lnTo>
                    <a:pt x="153127" y="400537"/>
                  </a:lnTo>
                  <a:lnTo>
                    <a:pt x="203542" y="400217"/>
                  </a:lnTo>
                  <a:lnTo>
                    <a:pt x="261800" y="405698"/>
                  </a:lnTo>
                  <a:lnTo>
                    <a:pt x="307888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90010" y="2505782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109314" y="13821"/>
                  </a:lnTo>
                  <a:lnTo>
                    <a:pt x="53092" y="11179"/>
                  </a:lnTo>
                  <a:lnTo>
                    <a:pt x="28276" y="96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632124" y="2295212"/>
              <a:ext cx="178985" cy="52643"/>
            </a:xfrm>
            <a:custGeom>
              <a:avLst/>
              <a:gdLst/>
              <a:ahLst/>
              <a:cxnLst/>
              <a:rect l="0" t="0" r="0" b="0"/>
              <a:pathLst>
                <a:path w="178985" h="52643">
                  <a:moveTo>
                    <a:pt x="178984" y="0"/>
                  </a:moveTo>
                  <a:lnTo>
                    <a:pt x="141506" y="8333"/>
                  </a:lnTo>
                  <a:lnTo>
                    <a:pt x="90083" y="15684"/>
                  </a:lnTo>
                  <a:lnTo>
                    <a:pt x="32356" y="4013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926922" y="2621595"/>
              <a:ext cx="147400" cy="136872"/>
            </a:xfrm>
            <a:custGeom>
              <a:avLst/>
              <a:gdLst/>
              <a:ahLst/>
              <a:cxnLst/>
              <a:rect l="0" t="0" r="0" b="0"/>
              <a:pathLst>
                <a:path w="147400" h="136872">
                  <a:moveTo>
                    <a:pt x="147399" y="0"/>
                  </a:moveTo>
                  <a:lnTo>
                    <a:pt x="91003" y="57566"/>
                  </a:lnTo>
                  <a:lnTo>
                    <a:pt x="38980" y="115178"/>
                  </a:lnTo>
                  <a:lnTo>
                    <a:pt x="15839" y="13044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37450" y="2621595"/>
              <a:ext cx="136872" cy="178986"/>
            </a:xfrm>
            <a:custGeom>
              <a:avLst/>
              <a:gdLst/>
              <a:ahLst/>
              <a:cxnLst/>
              <a:rect l="0" t="0" r="0" b="0"/>
              <a:pathLst>
                <a:path w="136872" h="178986">
                  <a:moveTo>
                    <a:pt x="0" y="0"/>
                  </a:moveTo>
                  <a:lnTo>
                    <a:pt x="50996" y="54115"/>
                  </a:lnTo>
                  <a:lnTo>
                    <a:pt x="88691" y="111545"/>
                  </a:lnTo>
                  <a:lnTo>
                    <a:pt x="120985" y="148982"/>
                  </a:lnTo>
                  <a:lnTo>
                    <a:pt x="136871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48662" y="2566335"/>
              <a:ext cx="152967" cy="420304"/>
            </a:xfrm>
            <a:custGeom>
              <a:avLst/>
              <a:gdLst/>
              <a:ahLst/>
              <a:cxnLst/>
              <a:rect l="0" t="0" r="0" b="0"/>
              <a:pathLst>
                <a:path w="152967" h="420304">
                  <a:moveTo>
                    <a:pt x="9887" y="139488"/>
                  </a:moveTo>
                  <a:lnTo>
                    <a:pt x="9887" y="198105"/>
                  </a:lnTo>
                  <a:lnTo>
                    <a:pt x="14783" y="257175"/>
                  </a:lnTo>
                  <a:lnTo>
                    <a:pt x="6138" y="290302"/>
                  </a:lnTo>
                  <a:lnTo>
                    <a:pt x="8800" y="352119"/>
                  </a:lnTo>
                  <a:lnTo>
                    <a:pt x="9672" y="415066"/>
                  </a:lnTo>
                  <a:lnTo>
                    <a:pt x="8574" y="420303"/>
                  </a:lnTo>
                  <a:lnTo>
                    <a:pt x="6672" y="419115"/>
                  </a:lnTo>
                  <a:lnTo>
                    <a:pt x="4234" y="413644"/>
                  </a:lnTo>
                  <a:lnTo>
                    <a:pt x="0" y="358331"/>
                  </a:lnTo>
                  <a:lnTo>
                    <a:pt x="1983" y="330338"/>
                  </a:lnTo>
                  <a:lnTo>
                    <a:pt x="13914" y="281694"/>
                  </a:lnTo>
                  <a:lnTo>
                    <a:pt x="18489" y="230236"/>
                  </a:lnTo>
                  <a:lnTo>
                    <a:pt x="19845" y="179115"/>
                  </a:lnTo>
                  <a:lnTo>
                    <a:pt x="20303" y="119327"/>
                  </a:lnTo>
                  <a:lnTo>
                    <a:pt x="25982" y="56867"/>
                  </a:lnTo>
                  <a:lnTo>
                    <a:pt x="34978" y="32188"/>
                  </a:lnTo>
                  <a:lnTo>
                    <a:pt x="40652" y="22331"/>
                  </a:lnTo>
                  <a:lnTo>
                    <a:pt x="56316" y="8260"/>
                  </a:lnTo>
                  <a:lnTo>
                    <a:pt x="65406" y="2870"/>
                  </a:lnTo>
                  <a:lnTo>
                    <a:pt x="84865" y="0"/>
                  </a:lnTo>
                  <a:lnTo>
                    <a:pt x="94967" y="873"/>
                  </a:lnTo>
                  <a:lnTo>
                    <a:pt x="112431" y="11201"/>
                  </a:lnTo>
                  <a:lnTo>
                    <a:pt x="142706" y="46427"/>
                  </a:lnTo>
                  <a:lnTo>
                    <a:pt x="150806" y="69662"/>
                  </a:lnTo>
                  <a:lnTo>
                    <a:pt x="152966" y="82409"/>
                  </a:lnTo>
                  <a:lnTo>
                    <a:pt x="149127" y="105931"/>
                  </a:lnTo>
                  <a:lnTo>
                    <a:pt x="138452" y="126914"/>
                  </a:lnTo>
                  <a:lnTo>
                    <a:pt x="122009" y="144038"/>
                  </a:lnTo>
                  <a:lnTo>
                    <a:pt x="87432" y="161244"/>
                  </a:lnTo>
                  <a:lnTo>
                    <a:pt x="29356" y="169779"/>
                  </a:lnTo>
                  <a:lnTo>
                    <a:pt x="9887" y="1710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351652" y="2547896"/>
              <a:ext cx="80639" cy="161514"/>
            </a:xfrm>
            <a:custGeom>
              <a:avLst/>
              <a:gdLst/>
              <a:ahLst/>
              <a:cxnLst/>
              <a:rect l="0" t="0" r="0" b="0"/>
              <a:pathLst>
                <a:path w="80639" h="161514">
                  <a:moveTo>
                    <a:pt x="6938" y="73699"/>
                  </a:moveTo>
                  <a:lnTo>
                    <a:pt x="6938" y="96056"/>
                  </a:lnTo>
                  <a:lnTo>
                    <a:pt x="30658" y="158042"/>
                  </a:lnTo>
                  <a:lnTo>
                    <a:pt x="30940" y="161513"/>
                  </a:lnTo>
                  <a:lnTo>
                    <a:pt x="28788" y="160318"/>
                  </a:lnTo>
                  <a:lnTo>
                    <a:pt x="8525" y="127594"/>
                  </a:lnTo>
                  <a:lnTo>
                    <a:pt x="0" y="89538"/>
                  </a:lnTo>
                  <a:lnTo>
                    <a:pt x="3062" y="54216"/>
                  </a:lnTo>
                  <a:lnTo>
                    <a:pt x="11455" y="35404"/>
                  </a:lnTo>
                  <a:lnTo>
                    <a:pt x="16968" y="27112"/>
                  </a:lnTo>
                  <a:lnTo>
                    <a:pt x="32453" y="14780"/>
                  </a:lnTo>
                  <a:lnTo>
                    <a:pt x="49864" y="6569"/>
                  </a:lnTo>
                  <a:lnTo>
                    <a:pt x="806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95461" y="2545994"/>
              <a:ext cx="147400" cy="191842"/>
            </a:xfrm>
            <a:custGeom>
              <a:avLst/>
              <a:gdLst/>
              <a:ahLst/>
              <a:cxnLst/>
              <a:rect l="0" t="0" r="0" b="0"/>
              <a:pathLst>
                <a:path w="147400" h="191842">
                  <a:moveTo>
                    <a:pt x="0" y="65073"/>
                  </a:moveTo>
                  <a:lnTo>
                    <a:pt x="43962" y="79727"/>
                  </a:lnTo>
                  <a:lnTo>
                    <a:pt x="63993" y="80165"/>
                  </a:lnTo>
                  <a:lnTo>
                    <a:pt x="121987" y="73863"/>
                  </a:lnTo>
                  <a:lnTo>
                    <a:pt x="140394" y="64690"/>
                  </a:lnTo>
                  <a:lnTo>
                    <a:pt x="143899" y="57799"/>
                  </a:lnTo>
                  <a:lnTo>
                    <a:pt x="143896" y="49695"/>
                  </a:lnTo>
                  <a:lnTo>
                    <a:pt x="137653" y="32502"/>
                  </a:lnTo>
                  <a:lnTo>
                    <a:pt x="127079" y="17062"/>
                  </a:lnTo>
                  <a:lnTo>
                    <a:pt x="111462" y="5520"/>
                  </a:lnTo>
                  <a:lnTo>
                    <a:pt x="102384" y="805"/>
                  </a:lnTo>
                  <a:lnTo>
                    <a:pt x="92822" y="0"/>
                  </a:lnTo>
                  <a:lnTo>
                    <a:pt x="72839" y="5346"/>
                  </a:lnTo>
                  <a:lnTo>
                    <a:pt x="47448" y="21510"/>
                  </a:lnTo>
                  <a:lnTo>
                    <a:pt x="25107" y="52295"/>
                  </a:lnTo>
                  <a:lnTo>
                    <a:pt x="14848" y="91053"/>
                  </a:lnTo>
                  <a:lnTo>
                    <a:pt x="11808" y="132172"/>
                  </a:lnTo>
                  <a:lnTo>
                    <a:pt x="17336" y="153776"/>
                  </a:lnTo>
                  <a:lnTo>
                    <a:pt x="28762" y="171177"/>
                  </a:lnTo>
                  <a:lnTo>
                    <a:pt x="45538" y="186710"/>
                  </a:lnTo>
                  <a:lnTo>
                    <a:pt x="56095" y="190618"/>
                  </a:lnTo>
                  <a:lnTo>
                    <a:pt x="80303" y="191841"/>
                  </a:lnTo>
                  <a:lnTo>
                    <a:pt x="130114" y="183138"/>
                  </a:lnTo>
                  <a:lnTo>
                    <a:pt x="147399" y="180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26243" y="2516310"/>
              <a:ext cx="104814" cy="189514"/>
            </a:xfrm>
            <a:custGeom>
              <a:avLst/>
              <a:gdLst/>
              <a:ahLst/>
              <a:cxnLst/>
              <a:rect l="0" t="0" r="0" b="0"/>
              <a:pathLst>
                <a:path w="104814" h="189514">
                  <a:moveTo>
                    <a:pt x="95601" y="0"/>
                  </a:moveTo>
                  <a:lnTo>
                    <a:pt x="41726" y="19129"/>
                  </a:lnTo>
                  <a:lnTo>
                    <a:pt x="21354" y="30339"/>
                  </a:lnTo>
                  <a:lnTo>
                    <a:pt x="6840" y="46239"/>
                  </a:lnTo>
                  <a:lnTo>
                    <a:pt x="1332" y="55393"/>
                  </a:lnTo>
                  <a:lnTo>
                    <a:pt x="0" y="63835"/>
                  </a:lnTo>
                  <a:lnTo>
                    <a:pt x="1451" y="71803"/>
                  </a:lnTo>
                  <a:lnTo>
                    <a:pt x="4759" y="79454"/>
                  </a:lnTo>
                  <a:lnTo>
                    <a:pt x="20912" y="91075"/>
                  </a:lnTo>
                  <a:lnTo>
                    <a:pt x="74414" y="111820"/>
                  </a:lnTo>
                  <a:lnTo>
                    <a:pt x="95543" y="119108"/>
                  </a:lnTo>
                  <a:lnTo>
                    <a:pt x="101412" y="126199"/>
                  </a:lnTo>
                  <a:lnTo>
                    <a:pt x="104813" y="146556"/>
                  </a:lnTo>
                  <a:lnTo>
                    <a:pt x="101742" y="156196"/>
                  </a:lnTo>
                  <a:lnTo>
                    <a:pt x="88972" y="173146"/>
                  </a:lnTo>
                  <a:lnTo>
                    <a:pt x="68478" y="182239"/>
                  </a:lnTo>
                  <a:lnTo>
                    <a:pt x="33752" y="187358"/>
                  </a:lnTo>
                  <a:lnTo>
                    <a:pt x="84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897102" y="2505782"/>
              <a:ext cx="124855" cy="203045"/>
            </a:xfrm>
            <a:custGeom>
              <a:avLst/>
              <a:gdLst/>
              <a:ahLst/>
              <a:cxnLst/>
              <a:rect l="0" t="0" r="0" b="0"/>
              <a:pathLst>
                <a:path w="124855" h="203045">
                  <a:moveTo>
                    <a:pt x="103727" y="0"/>
                  </a:moveTo>
                  <a:lnTo>
                    <a:pt x="81370" y="0"/>
                  </a:lnTo>
                  <a:lnTo>
                    <a:pt x="50699" y="11178"/>
                  </a:lnTo>
                  <a:lnTo>
                    <a:pt x="2534" y="49498"/>
                  </a:lnTo>
                  <a:lnTo>
                    <a:pt x="0" y="56395"/>
                  </a:lnTo>
                  <a:lnTo>
                    <a:pt x="650" y="63333"/>
                  </a:lnTo>
                  <a:lnTo>
                    <a:pt x="3424" y="70298"/>
                  </a:lnTo>
                  <a:lnTo>
                    <a:pt x="15863" y="81156"/>
                  </a:lnTo>
                  <a:lnTo>
                    <a:pt x="69756" y="101371"/>
                  </a:lnTo>
                  <a:lnTo>
                    <a:pt x="101850" y="113354"/>
                  </a:lnTo>
                  <a:lnTo>
                    <a:pt x="118880" y="124859"/>
                  </a:lnTo>
                  <a:lnTo>
                    <a:pt x="123188" y="133542"/>
                  </a:lnTo>
                  <a:lnTo>
                    <a:pt x="124854" y="155668"/>
                  </a:lnTo>
                  <a:lnTo>
                    <a:pt x="121322" y="165780"/>
                  </a:lnTo>
                  <a:lnTo>
                    <a:pt x="108037" y="183254"/>
                  </a:lnTo>
                  <a:lnTo>
                    <a:pt x="80828" y="200657"/>
                  </a:lnTo>
                  <a:lnTo>
                    <a:pt x="60794" y="203044"/>
                  </a:lnTo>
                  <a:lnTo>
                    <a:pt x="19499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111053" y="2600538"/>
              <a:ext cx="16119" cy="136872"/>
            </a:xfrm>
            <a:custGeom>
              <a:avLst/>
              <a:gdLst/>
              <a:ahLst/>
              <a:cxnLst/>
              <a:rect l="0" t="0" r="0" b="0"/>
              <a:pathLst>
                <a:path w="16119" h="136872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110092"/>
                  </a:lnTo>
                  <a:lnTo>
                    <a:pt x="1611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095585" y="2474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94374" y="2573892"/>
              <a:ext cx="138920" cy="165736"/>
            </a:xfrm>
            <a:custGeom>
              <a:avLst/>
              <a:gdLst/>
              <a:ahLst/>
              <a:cxnLst/>
              <a:rect l="0" t="0" r="0" b="0"/>
              <a:pathLst>
                <a:path w="138920" h="165736">
                  <a:moveTo>
                    <a:pt x="101252" y="5589"/>
                  </a:moveTo>
                  <a:lnTo>
                    <a:pt x="84485" y="0"/>
                  </a:lnTo>
                  <a:lnTo>
                    <a:pt x="66894" y="376"/>
                  </a:lnTo>
                  <a:lnTo>
                    <a:pt x="48548" y="5612"/>
                  </a:lnTo>
                  <a:lnTo>
                    <a:pt x="10460" y="34593"/>
                  </a:lnTo>
                  <a:lnTo>
                    <a:pt x="2409" y="54355"/>
                  </a:lnTo>
                  <a:lnTo>
                    <a:pt x="0" y="78736"/>
                  </a:lnTo>
                  <a:lnTo>
                    <a:pt x="6392" y="117600"/>
                  </a:lnTo>
                  <a:lnTo>
                    <a:pt x="16588" y="140770"/>
                  </a:lnTo>
                  <a:lnTo>
                    <a:pt x="32039" y="156526"/>
                  </a:lnTo>
                  <a:lnTo>
                    <a:pt x="41072" y="162366"/>
                  </a:lnTo>
                  <a:lnTo>
                    <a:pt x="63587" y="165735"/>
                  </a:lnTo>
                  <a:lnTo>
                    <a:pt x="86852" y="162163"/>
                  </a:lnTo>
                  <a:lnTo>
                    <a:pt x="104991" y="152777"/>
                  </a:lnTo>
                  <a:lnTo>
                    <a:pt x="128357" y="128749"/>
                  </a:lnTo>
                  <a:lnTo>
                    <a:pt x="136696" y="106340"/>
                  </a:lnTo>
                  <a:lnTo>
                    <a:pt x="138919" y="93814"/>
                  </a:lnTo>
                  <a:lnTo>
                    <a:pt x="135151" y="70537"/>
                  </a:lnTo>
                  <a:lnTo>
                    <a:pt x="111781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82467" y="2551581"/>
              <a:ext cx="180888" cy="206886"/>
            </a:xfrm>
            <a:custGeom>
              <a:avLst/>
              <a:gdLst/>
              <a:ahLst/>
              <a:cxnLst/>
              <a:rect l="0" t="0" r="0" b="0"/>
              <a:pathLst>
                <a:path w="180888" h="206886">
                  <a:moveTo>
                    <a:pt x="7916" y="112128"/>
                  </a:moveTo>
                  <a:lnTo>
                    <a:pt x="22570" y="156091"/>
                  </a:lnTo>
                  <a:lnTo>
                    <a:pt x="22365" y="160154"/>
                  </a:lnTo>
                  <a:lnTo>
                    <a:pt x="19888" y="160523"/>
                  </a:lnTo>
                  <a:lnTo>
                    <a:pt x="15897" y="158430"/>
                  </a:lnTo>
                  <a:lnTo>
                    <a:pt x="8344" y="146745"/>
                  </a:lnTo>
                  <a:lnTo>
                    <a:pt x="2257" y="128683"/>
                  </a:lnTo>
                  <a:lnTo>
                    <a:pt x="0" y="93377"/>
                  </a:lnTo>
                  <a:lnTo>
                    <a:pt x="7391" y="58999"/>
                  </a:lnTo>
                  <a:lnTo>
                    <a:pt x="17821" y="33143"/>
                  </a:lnTo>
                  <a:lnTo>
                    <a:pt x="33375" y="15413"/>
                  </a:lnTo>
                  <a:lnTo>
                    <a:pt x="42436" y="9047"/>
                  </a:lnTo>
                  <a:lnTo>
                    <a:pt x="64982" y="1973"/>
                  </a:lnTo>
                  <a:lnTo>
                    <a:pt x="89431" y="0"/>
                  </a:lnTo>
                  <a:lnTo>
                    <a:pt x="111995" y="3022"/>
                  </a:lnTo>
                  <a:lnTo>
                    <a:pt x="130602" y="14504"/>
                  </a:lnTo>
                  <a:lnTo>
                    <a:pt x="145501" y="31305"/>
                  </a:lnTo>
                  <a:lnTo>
                    <a:pt x="172309" y="92540"/>
                  </a:lnTo>
                  <a:lnTo>
                    <a:pt x="180887" y="131151"/>
                  </a:lnTo>
                  <a:lnTo>
                    <a:pt x="177611" y="179880"/>
                  </a:lnTo>
                  <a:lnTo>
                    <a:pt x="176372" y="206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0041" y="2853222"/>
              <a:ext cx="4264042" cy="42115"/>
            </a:xfrm>
            <a:custGeom>
              <a:avLst/>
              <a:gdLst/>
              <a:ahLst/>
              <a:cxnLst/>
              <a:rect l="0" t="0" r="0" b="0"/>
              <a:pathLst>
                <a:path w="4264042" h="42115">
                  <a:moveTo>
                    <a:pt x="4264041" y="10529"/>
                  </a:moveTo>
                  <a:lnTo>
                    <a:pt x="4226564" y="2196"/>
                  </a:lnTo>
                  <a:lnTo>
                    <a:pt x="4175140" y="434"/>
                  </a:lnTo>
                  <a:lnTo>
                    <a:pt x="4119922" y="1256"/>
                  </a:lnTo>
                  <a:lnTo>
                    <a:pt x="4063954" y="8351"/>
                  </a:lnTo>
                  <a:lnTo>
                    <a:pt x="4007839" y="10098"/>
                  </a:lnTo>
                  <a:lnTo>
                    <a:pt x="3944459" y="10444"/>
                  </a:lnTo>
                  <a:lnTo>
                    <a:pt x="3885666" y="10512"/>
                  </a:lnTo>
                  <a:lnTo>
                    <a:pt x="3823403" y="10525"/>
                  </a:lnTo>
                  <a:lnTo>
                    <a:pt x="3772133" y="10528"/>
                  </a:lnTo>
                  <a:lnTo>
                    <a:pt x="3719898" y="10528"/>
                  </a:lnTo>
                  <a:lnTo>
                    <a:pt x="3667376" y="10529"/>
                  </a:lnTo>
                  <a:lnTo>
                    <a:pt x="3604462" y="11699"/>
                  </a:lnTo>
                  <a:lnTo>
                    <a:pt x="3554144" y="17765"/>
                  </a:lnTo>
                  <a:lnTo>
                    <a:pt x="3503360" y="20082"/>
                  </a:lnTo>
                  <a:lnTo>
                    <a:pt x="3440566" y="20865"/>
                  </a:lnTo>
                  <a:lnTo>
                    <a:pt x="3389509" y="21000"/>
                  </a:lnTo>
                  <a:lnTo>
                    <a:pt x="3340456" y="21041"/>
                  </a:lnTo>
                  <a:lnTo>
                    <a:pt x="3293166" y="21052"/>
                  </a:lnTo>
                  <a:lnTo>
                    <a:pt x="3242110" y="21056"/>
                  </a:lnTo>
                  <a:lnTo>
                    <a:pt x="3189937" y="21057"/>
                  </a:lnTo>
                  <a:lnTo>
                    <a:pt x="3140553" y="21057"/>
                  </a:lnTo>
                  <a:lnTo>
                    <a:pt x="3093166" y="21057"/>
                  </a:lnTo>
                  <a:lnTo>
                    <a:pt x="3042080" y="21057"/>
                  </a:lnTo>
                  <a:lnTo>
                    <a:pt x="2989899" y="17938"/>
                  </a:lnTo>
                  <a:lnTo>
                    <a:pt x="2937394" y="12724"/>
                  </a:lnTo>
                  <a:lnTo>
                    <a:pt x="2884791" y="14299"/>
                  </a:lnTo>
                  <a:lnTo>
                    <a:pt x="2832161" y="19055"/>
                  </a:lnTo>
                  <a:lnTo>
                    <a:pt x="2782642" y="20464"/>
                  </a:lnTo>
                  <a:lnTo>
                    <a:pt x="2729577" y="15351"/>
                  </a:lnTo>
                  <a:lnTo>
                    <a:pt x="2668488" y="11481"/>
                  </a:lnTo>
                  <a:lnTo>
                    <a:pt x="2617423" y="10811"/>
                  </a:lnTo>
                  <a:lnTo>
                    <a:pt x="2564077" y="11782"/>
                  </a:lnTo>
                  <a:lnTo>
                    <a:pt x="2505508" y="17789"/>
                  </a:lnTo>
                  <a:lnTo>
                    <a:pt x="2450589" y="20089"/>
                  </a:lnTo>
                  <a:lnTo>
                    <a:pt x="2396102" y="20771"/>
                  </a:lnTo>
                  <a:lnTo>
                    <a:pt x="2337194" y="20972"/>
                  </a:lnTo>
                  <a:lnTo>
                    <a:pt x="2281005" y="19862"/>
                  </a:lnTo>
                  <a:lnTo>
                    <a:pt x="2221593" y="13814"/>
                  </a:lnTo>
                  <a:lnTo>
                    <a:pt x="2165255" y="11502"/>
                  </a:lnTo>
                  <a:lnTo>
                    <a:pt x="2104628" y="10817"/>
                  </a:lnTo>
                  <a:lnTo>
                    <a:pt x="2042211" y="10614"/>
                  </a:lnTo>
                  <a:lnTo>
                    <a:pt x="1980433" y="10554"/>
                  </a:lnTo>
                  <a:lnTo>
                    <a:pt x="1923394" y="10536"/>
                  </a:lnTo>
                  <a:lnTo>
                    <a:pt x="1862560" y="10531"/>
                  </a:lnTo>
                  <a:lnTo>
                    <a:pt x="1800082" y="10529"/>
                  </a:lnTo>
                  <a:lnTo>
                    <a:pt x="1739455" y="10529"/>
                  </a:lnTo>
                  <a:lnTo>
                    <a:pt x="1688477" y="10529"/>
                  </a:lnTo>
                  <a:lnTo>
                    <a:pt x="1632298" y="10529"/>
                  </a:lnTo>
                  <a:lnTo>
                    <a:pt x="1582637" y="10529"/>
                  </a:lnTo>
                  <a:lnTo>
                    <a:pt x="1525679" y="9359"/>
                  </a:lnTo>
                  <a:lnTo>
                    <a:pt x="1472407" y="3293"/>
                  </a:lnTo>
                  <a:lnTo>
                    <a:pt x="1422958" y="976"/>
                  </a:lnTo>
                  <a:lnTo>
                    <a:pt x="1380729" y="434"/>
                  </a:lnTo>
                  <a:lnTo>
                    <a:pt x="1334664" y="193"/>
                  </a:lnTo>
                  <a:lnTo>
                    <a:pt x="1272051" y="58"/>
                  </a:lnTo>
                  <a:lnTo>
                    <a:pt x="1214505" y="17"/>
                  </a:lnTo>
                  <a:lnTo>
                    <a:pt x="1154950" y="5"/>
                  </a:lnTo>
                  <a:lnTo>
                    <a:pt x="1092905" y="1"/>
                  </a:lnTo>
                  <a:lnTo>
                    <a:pt x="1033002" y="1"/>
                  </a:lnTo>
                  <a:lnTo>
                    <a:pt x="980159" y="0"/>
                  </a:lnTo>
                  <a:lnTo>
                    <a:pt x="920381" y="0"/>
                  </a:lnTo>
                  <a:lnTo>
                    <a:pt x="863513" y="0"/>
                  </a:lnTo>
                  <a:lnTo>
                    <a:pt x="807220" y="0"/>
                  </a:lnTo>
                  <a:lnTo>
                    <a:pt x="751040" y="0"/>
                  </a:lnTo>
                  <a:lnTo>
                    <a:pt x="694882" y="3120"/>
                  </a:lnTo>
                  <a:lnTo>
                    <a:pt x="638729" y="9065"/>
                  </a:lnTo>
                  <a:lnTo>
                    <a:pt x="579067" y="9070"/>
                  </a:lnTo>
                  <a:lnTo>
                    <a:pt x="518756" y="4377"/>
                  </a:lnTo>
                  <a:lnTo>
                    <a:pt x="469690" y="8186"/>
                  </a:lnTo>
                  <a:lnTo>
                    <a:pt x="422007" y="9835"/>
                  </a:lnTo>
                  <a:lnTo>
                    <a:pt x="361085" y="10323"/>
                  </a:lnTo>
                  <a:lnTo>
                    <a:pt x="311839" y="11638"/>
                  </a:lnTo>
                  <a:lnTo>
                    <a:pt x="253277" y="18850"/>
                  </a:lnTo>
                  <a:lnTo>
                    <a:pt x="189808" y="28002"/>
                  </a:lnTo>
                  <a:lnTo>
                    <a:pt x="136235" y="30878"/>
                  </a:lnTo>
                  <a:lnTo>
                    <a:pt x="80593" y="37035"/>
                  </a:lnTo>
                  <a:lnTo>
                    <a:pt x="21985" y="411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4790466" y="2600538"/>
            <a:ext cx="126343" cy="10530"/>
          </a:xfrm>
          <a:custGeom>
            <a:avLst/>
            <a:gdLst/>
            <a:ahLst/>
            <a:cxnLst/>
            <a:rect l="0" t="0" r="0" b="0"/>
            <a:pathLst>
              <a:path w="126343" h="10530">
                <a:moveTo>
                  <a:pt x="126342" y="10529"/>
                </a:moveTo>
                <a:lnTo>
                  <a:pt x="77412" y="2196"/>
                </a:lnTo>
                <a:lnTo>
                  <a:pt x="35805" y="65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5170219" y="2300604"/>
            <a:ext cx="4315958" cy="954499"/>
            <a:chOff x="5170219" y="2300604"/>
            <a:chExt cx="4315958" cy="954499"/>
          </a:xfrm>
        </p:grpSpPr>
        <p:sp>
          <p:nvSpPr>
            <p:cNvPr id="78" name="Freeform 77"/>
            <p:cNvSpPr/>
            <p:nvPr/>
          </p:nvSpPr>
          <p:spPr>
            <a:xfrm>
              <a:off x="5170219" y="2300604"/>
              <a:ext cx="273015" cy="675212"/>
            </a:xfrm>
            <a:custGeom>
              <a:avLst/>
              <a:gdLst/>
              <a:ahLst/>
              <a:cxnLst/>
              <a:rect l="0" t="0" r="0" b="0"/>
              <a:pathLst>
                <a:path w="273015" h="675212">
                  <a:moveTo>
                    <a:pt x="104558" y="68307"/>
                  </a:moveTo>
                  <a:lnTo>
                    <a:pt x="96225" y="105786"/>
                  </a:lnTo>
                  <a:lnTo>
                    <a:pt x="88874" y="157209"/>
                  </a:lnTo>
                  <a:lnTo>
                    <a:pt x="76157" y="218493"/>
                  </a:lnTo>
                  <a:lnTo>
                    <a:pt x="62380" y="273059"/>
                  </a:lnTo>
                  <a:lnTo>
                    <a:pt x="51896" y="325507"/>
                  </a:lnTo>
                  <a:lnTo>
                    <a:pt x="41381" y="376141"/>
                  </a:lnTo>
                  <a:lnTo>
                    <a:pt x="32937" y="430281"/>
                  </a:lnTo>
                  <a:lnTo>
                    <a:pt x="22864" y="481140"/>
                  </a:lnTo>
                  <a:lnTo>
                    <a:pt x="14192" y="534169"/>
                  </a:lnTo>
                  <a:lnTo>
                    <a:pt x="9933" y="587446"/>
                  </a:lnTo>
                  <a:lnTo>
                    <a:pt x="2951" y="639107"/>
                  </a:lnTo>
                  <a:lnTo>
                    <a:pt x="363" y="675211"/>
                  </a:lnTo>
                  <a:lnTo>
                    <a:pt x="0" y="674121"/>
                  </a:lnTo>
                  <a:lnTo>
                    <a:pt x="6604" y="618012"/>
                  </a:lnTo>
                  <a:lnTo>
                    <a:pt x="10024" y="568745"/>
                  </a:lnTo>
                  <a:lnTo>
                    <a:pt x="21067" y="505934"/>
                  </a:lnTo>
                  <a:lnTo>
                    <a:pt x="36805" y="445778"/>
                  </a:lnTo>
                  <a:lnTo>
                    <a:pt x="43601" y="388708"/>
                  </a:lnTo>
                  <a:lnTo>
                    <a:pt x="55862" y="326179"/>
                  </a:lnTo>
                  <a:lnTo>
                    <a:pt x="66083" y="266767"/>
                  </a:lnTo>
                  <a:lnTo>
                    <a:pt x="76520" y="210298"/>
                  </a:lnTo>
                  <a:lnTo>
                    <a:pt x="90528" y="153287"/>
                  </a:lnTo>
                  <a:lnTo>
                    <a:pt x="104559" y="91246"/>
                  </a:lnTo>
                  <a:lnTo>
                    <a:pt x="122106" y="27828"/>
                  </a:lnTo>
                  <a:lnTo>
                    <a:pt x="129124" y="5863"/>
                  </a:lnTo>
                  <a:lnTo>
                    <a:pt x="133804" y="941"/>
                  </a:lnTo>
                  <a:lnTo>
                    <a:pt x="139263" y="0"/>
                  </a:lnTo>
                  <a:lnTo>
                    <a:pt x="145242" y="1712"/>
                  </a:lnTo>
                  <a:lnTo>
                    <a:pt x="150398" y="6363"/>
                  </a:lnTo>
                  <a:lnTo>
                    <a:pt x="159246" y="20890"/>
                  </a:lnTo>
                  <a:lnTo>
                    <a:pt x="178065" y="80448"/>
                  </a:lnTo>
                  <a:lnTo>
                    <a:pt x="188729" y="127667"/>
                  </a:lnTo>
                  <a:lnTo>
                    <a:pt x="202813" y="189737"/>
                  </a:lnTo>
                  <a:lnTo>
                    <a:pt x="209624" y="243029"/>
                  </a:lnTo>
                  <a:lnTo>
                    <a:pt x="221022" y="297923"/>
                  </a:lnTo>
                  <a:lnTo>
                    <a:pt x="231093" y="355100"/>
                  </a:lnTo>
                  <a:lnTo>
                    <a:pt x="241486" y="407137"/>
                  </a:lnTo>
                  <a:lnTo>
                    <a:pt x="249888" y="467340"/>
                  </a:lnTo>
                  <a:lnTo>
                    <a:pt x="259954" y="527151"/>
                  </a:lnTo>
                  <a:lnTo>
                    <a:pt x="270087" y="580906"/>
                  </a:lnTo>
                  <a:lnTo>
                    <a:pt x="273014" y="615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253720" y="2758466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0"/>
                  </a:lnTo>
                  <a:lnTo>
                    <a:pt x="1736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709041" y="2653130"/>
              <a:ext cx="292203" cy="230938"/>
            </a:xfrm>
            <a:custGeom>
              <a:avLst/>
              <a:gdLst/>
              <a:ahLst/>
              <a:cxnLst/>
              <a:rect l="0" t="0" r="0" b="0"/>
              <a:pathLst>
                <a:path w="292203" h="230938">
                  <a:moveTo>
                    <a:pt x="18461" y="73750"/>
                  </a:moveTo>
                  <a:lnTo>
                    <a:pt x="21581" y="127895"/>
                  </a:lnTo>
                  <a:lnTo>
                    <a:pt x="33115" y="182842"/>
                  </a:lnTo>
                  <a:lnTo>
                    <a:pt x="37621" y="224747"/>
                  </a:lnTo>
                  <a:lnTo>
                    <a:pt x="35914" y="230567"/>
                  </a:lnTo>
                  <a:lnTo>
                    <a:pt x="32436" y="230937"/>
                  </a:lnTo>
                  <a:lnTo>
                    <a:pt x="27778" y="227674"/>
                  </a:lnTo>
                  <a:lnTo>
                    <a:pt x="15632" y="206315"/>
                  </a:lnTo>
                  <a:lnTo>
                    <a:pt x="2218" y="159251"/>
                  </a:lnTo>
                  <a:lnTo>
                    <a:pt x="0" y="118711"/>
                  </a:lnTo>
                  <a:lnTo>
                    <a:pt x="9139" y="66210"/>
                  </a:lnTo>
                  <a:lnTo>
                    <a:pt x="16657" y="44663"/>
                  </a:lnTo>
                  <a:lnTo>
                    <a:pt x="27798" y="27287"/>
                  </a:lnTo>
                  <a:lnTo>
                    <a:pt x="35214" y="22888"/>
                  </a:lnTo>
                  <a:lnTo>
                    <a:pt x="52813" y="21119"/>
                  </a:lnTo>
                  <a:lnTo>
                    <a:pt x="69214" y="27352"/>
                  </a:lnTo>
                  <a:lnTo>
                    <a:pt x="76863" y="32290"/>
                  </a:lnTo>
                  <a:lnTo>
                    <a:pt x="88482" y="47135"/>
                  </a:lnTo>
                  <a:lnTo>
                    <a:pt x="112895" y="105772"/>
                  </a:lnTo>
                  <a:lnTo>
                    <a:pt x="128383" y="151017"/>
                  </a:lnTo>
                  <a:lnTo>
                    <a:pt x="125640" y="136809"/>
                  </a:lnTo>
                  <a:lnTo>
                    <a:pt x="127239" y="80790"/>
                  </a:lnTo>
                  <a:lnTo>
                    <a:pt x="138429" y="36842"/>
                  </a:lnTo>
                  <a:lnTo>
                    <a:pt x="144063" y="24578"/>
                  </a:lnTo>
                  <a:lnTo>
                    <a:pt x="159682" y="7832"/>
                  </a:lnTo>
                  <a:lnTo>
                    <a:pt x="168761" y="1729"/>
                  </a:lnTo>
                  <a:lnTo>
                    <a:pt x="178322" y="0"/>
                  </a:lnTo>
                  <a:lnTo>
                    <a:pt x="198305" y="4318"/>
                  </a:lnTo>
                  <a:lnTo>
                    <a:pt x="223696" y="19902"/>
                  </a:lnTo>
                  <a:lnTo>
                    <a:pt x="246038" y="50516"/>
                  </a:lnTo>
                  <a:lnTo>
                    <a:pt x="270150" y="113382"/>
                  </a:lnTo>
                  <a:lnTo>
                    <a:pt x="287392" y="168180"/>
                  </a:lnTo>
                  <a:lnTo>
                    <a:pt x="292202" y="2106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055813" y="2669033"/>
              <a:ext cx="187587" cy="226300"/>
            </a:xfrm>
            <a:custGeom>
              <a:avLst/>
              <a:gdLst/>
              <a:ahLst/>
              <a:cxnLst/>
              <a:rect l="0" t="0" r="0" b="0"/>
              <a:pathLst>
                <a:path w="187587" h="226300">
                  <a:moveTo>
                    <a:pt x="103358" y="163132"/>
                  </a:moveTo>
                  <a:lnTo>
                    <a:pt x="120146" y="108088"/>
                  </a:lnTo>
                  <a:lnTo>
                    <a:pt x="123572" y="56680"/>
                  </a:lnTo>
                  <a:lnTo>
                    <a:pt x="121701" y="31592"/>
                  </a:lnTo>
                  <a:lnTo>
                    <a:pt x="113070" y="12643"/>
                  </a:lnTo>
                  <a:lnTo>
                    <a:pt x="105153" y="6654"/>
                  </a:lnTo>
                  <a:lnTo>
                    <a:pt x="83878" y="0"/>
                  </a:lnTo>
                  <a:lnTo>
                    <a:pt x="72824" y="1735"/>
                  </a:lnTo>
                  <a:lnTo>
                    <a:pt x="51183" y="13021"/>
                  </a:lnTo>
                  <a:lnTo>
                    <a:pt x="24858" y="44696"/>
                  </a:lnTo>
                  <a:lnTo>
                    <a:pt x="7829" y="78127"/>
                  </a:lnTo>
                  <a:lnTo>
                    <a:pt x="0" y="129270"/>
                  </a:lnTo>
                  <a:lnTo>
                    <a:pt x="984" y="169347"/>
                  </a:lnTo>
                  <a:lnTo>
                    <a:pt x="15053" y="202798"/>
                  </a:lnTo>
                  <a:lnTo>
                    <a:pt x="27456" y="220146"/>
                  </a:lnTo>
                  <a:lnTo>
                    <a:pt x="35210" y="224538"/>
                  </a:lnTo>
                  <a:lnTo>
                    <a:pt x="53183" y="226299"/>
                  </a:lnTo>
                  <a:lnTo>
                    <a:pt x="69749" y="220062"/>
                  </a:lnTo>
                  <a:lnTo>
                    <a:pt x="77443" y="215124"/>
                  </a:lnTo>
                  <a:lnTo>
                    <a:pt x="89110" y="200278"/>
                  </a:lnTo>
                  <a:lnTo>
                    <a:pt x="97026" y="180811"/>
                  </a:lnTo>
                  <a:lnTo>
                    <a:pt x="102107" y="130187"/>
                  </a:lnTo>
                  <a:lnTo>
                    <a:pt x="102524" y="116602"/>
                  </a:lnTo>
                  <a:lnTo>
                    <a:pt x="103972" y="111055"/>
                  </a:lnTo>
                  <a:lnTo>
                    <a:pt x="106107" y="110867"/>
                  </a:lnTo>
                  <a:lnTo>
                    <a:pt x="111598" y="120016"/>
                  </a:lnTo>
                  <a:lnTo>
                    <a:pt x="133675" y="164387"/>
                  </a:lnTo>
                  <a:lnTo>
                    <a:pt x="149587" y="178508"/>
                  </a:lnTo>
                  <a:lnTo>
                    <a:pt x="172037" y="189915"/>
                  </a:lnTo>
                  <a:lnTo>
                    <a:pt x="187586" y="194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296044" y="2411026"/>
              <a:ext cx="10527" cy="452726"/>
            </a:xfrm>
            <a:custGeom>
              <a:avLst/>
              <a:gdLst/>
              <a:ahLst/>
              <a:cxnLst/>
              <a:rect l="0" t="0" r="0" b="0"/>
              <a:pathLst>
                <a:path w="10527" h="452726">
                  <a:moveTo>
                    <a:pt x="10526" y="0"/>
                  </a:moveTo>
                  <a:lnTo>
                    <a:pt x="2192" y="37478"/>
                  </a:lnTo>
                  <a:lnTo>
                    <a:pt x="430" y="100079"/>
                  </a:lnTo>
                  <a:lnTo>
                    <a:pt x="126" y="159504"/>
                  </a:lnTo>
                  <a:lnTo>
                    <a:pt x="35" y="221565"/>
                  </a:lnTo>
                  <a:lnTo>
                    <a:pt x="8" y="284407"/>
                  </a:lnTo>
                  <a:lnTo>
                    <a:pt x="0" y="341892"/>
                  </a:lnTo>
                  <a:lnTo>
                    <a:pt x="1168" y="404142"/>
                  </a:lnTo>
                  <a:lnTo>
                    <a:pt x="10526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127585" y="2611067"/>
              <a:ext cx="273742" cy="73700"/>
            </a:xfrm>
            <a:custGeom>
              <a:avLst/>
              <a:gdLst/>
              <a:ahLst/>
              <a:cxnLst/>
              <a:rect l="0" t="0" r="0" b="0"/>
              <a:pathLst>
                <a:path w="273742" h="73700">
                  <a:moveTo>
                    <a:pt x="273741" y="0"/>
                  </a:moveTo>
                  <a:lnTo>
                    <a:pt x="262563" y="11178"/>
                  </a:lnTo>
                  <a:lnTo>
                    <a:pt x="199841" y="31209"/>
                  </a:lnTo>
                  <a:lnTo>
                    <a:pt x="138261" y="45549"/>
                  </a:lnTo>
                  <a:lnTo>
                    <a:pt x="78177" y="59647"/>
                  </a:lnTo>
                  <a:lnTo>
                    <a:pt x="27488" y="7057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422383" y="2400497"/>
              <a:ext cx="284405" cy="465911"/>
            </a:xfrm>
            <a:custGeom>
              <a:avLst/>
              <a:gdLst/>
              <a:ahLst/>
              <a:cxnLst/>
              <a:rect l="0" t="0" r="0" b="0"/>
              <a:pathLst>
                <a:path w="284405" h="465911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9553" y="183167"/>
                  </a:lnTo>
                  <a:lnTo>
                    <a:pt x="10335" y="244715"/>
                  </a:lnTo>
                  <a:lnTo>
                    <a:pt x="13591" y="298676"/>
                  </a:lnTo>
                  <a:lnTo>
                    <a:pt x="18845" y="352879"/>
                  </a:lnTo>
                  <a:lnTo>
                    <a:pt x="17282" y="395455"/>
                  </a:lnTo>
                  <a:lnTo>
                    <a:pt x="14700" y="419083"/>
                  </a:lnTo>
                  <a:lnTo>
                    <a:pt x="17452" y="441283"/>
                  </a:lnTo>
                  <a:lnTo>
                    <a:pt x="16314" y="446267"/>
                  </a:lnTo>
                  <a:lnTo>
                    <a:pt x="13216" y="447250"/>
                  </a:lnTo>
                  <a:lnTo>
                    <a:pt x="8810" y="445566"/>
                  </a:lnTo>
                  <a:lnTo>
                    <a:pt x="3916" y="428096"/>
                  </a:lnTo>
                  <a:lnTo>
                    <a:pt x="774" y="374811"/>
                  </a:lnTo>
                  <a:lnTo>
                    <a:pt x="11554" y="316686"/>
                  </a:lnTo>
                  <a:lnTo>
                    <a:pt x="19173" y="296337"/>
                  </a:lnTo>
                  <a:lnTo>
                    <a:pt x="30359" y="279494"/>
                  </a:lnTo>
                  <a:lnTo>
                    <a:pt x="46248" y="267329"/>
                  </a:lnTo>
                  <a:lnTo>
                    <a:pt x="55399" y="262448"/>
                  </a:lnTo>
                  <a:lnTo>
                    <a:pt x="63839" y="262703"/>
                  </a:lnTo>
                  <a:lnTo>
                    <a:pt x="71805" y="266382"/>
                  </a:lnTo>
                  <a:lnTo>
                    <a:pt x="101401" y="291915"/>
                  </a:lnTo>
                  <a:lnTo>
                    <a:pt x="117133" y="318120"/>
                  </a:lnTo>
                  <a:lnTo>
                    <a:pt x="129203" y="359290"/>
                  </a:lnTo>
                  <a:lnTo>
                    <a:pt x="129010" y="402944"/>
                  </a:lnTo>
                  <a:lnTo>
                    <a:pt x="126951" y="409009"/>
                  </a:lnTo>
                  <a:lnTo>
                    <a:pt x="124408" y="409543"/>
                  </a:lnTo>
                  <a:lnTo>
                    <a:pt x="121543" y="406390"/>
                  </a:lnTo>
                  <a:lnTo>
                    <a:pt x="121973" y="401948"/>
                  </a:lnTo>
                  <a:lnTo>
                    <a:pt x="128689" y="390773"/>
                  </a:lnTo>
                  <a:lnTo>
                    <a:pt x="151214" y="371328"/>
                  </a:lnTo>
                  <a:lnTo>
                    <a:pt x="208877" y="348275"/>
                  </a:lnTo>
                  <a:lnTo>
                    <a:pt x="252349" y="327978"/>
                  </a:lnTo>
                  <a:lnTo>
                    <a:pt x="278581" y="302679"/>
                  </a:lnTo>
                  <a:lnTo>
                    <a:pt x="282817" y="293033"/>
                  </a:lnTo>
                  <a:lnTo>
                    <a:pt x="284404" y="272957"/>
                  </a:lnTo>
                  <a:lnTo>
                    <a:pt x="280850" y="263859"/>
                  </a:lnTo>
                  <a:lnTo>
                    <a:pt x="267542" y="247512"/>
                  </a:lnTo>
                  <a:lnTo>
                    <a:pt x="256740" y="243387"/>
                  </a:lnTo>
                  <a:lnTo>
                    <a:pt x="215931" y="243170"/>
                  </a:lnTo>
                  <a:lnTo>
                    <a:pt x="181743" y="251685"/>
                  </a:lnTo>
                  <a:lnTo>
                    <a:pt x="164223" y="262379"/>
                  </a:lnTo>
                  <a:lnTo>
                    <a:pt x="151756" y="278050"/>
                  </a:lnTo>
                  <a:lnTo>
                    <a:pt x="143486" y="297883"/>
                  </a:lnTo>
                  <a:lnTo>
                    <a:pt x="140000" y="335356"/>
                  </a:lnTo>
                  <a:lnTo>
                    <a:pt x="151783" y="398261"/>
                  </a:lnTo>
                  <a:lnTo>
                    <a:pt x="161697" y="431128"/>
                  </a:lnTo>
                  <a:lnTo>
                    <a:pt x="167459" y="439497"/>
                  </a:lnTo>
                  <a:lnTo>
                    <a:pt x="183221" y="451915"/>
                  </a:lnTo>
                  <a:lnTo>
                    <a:pt x="211826" y="465484"/>
                  </a:lnTo>
                  <a:lnTo>
                    <a:pt x="220766" y="465910"/>
                  </a:lnTo>
                  <a:lnTo>
                    <a:pt x="273741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717181" y="2695923"/>
              <a:ext cx="273742" cy="220471"/>
            </a:xfrm>
            <a:custGeom>
              <a:avLst/>
              <a:gdLst/>
              <a:ahLst/>
              <a:cxnLst/>
              <a:rect l="0" t="0" r="0" b="0"/>
              <a:pathLst>
                <a:path w="273742" h="220471">
                  <a:moveTo>
                    <a:pt x="0" y="30957"/>
                  </a:moveTo>
                  <a:lnTo>
                    <a:pt x="5590" y="93050"/>
                  </a:lnTo>
                  <a:lnTo>
                    <a:pt x="21331" y="154962"/>
                  </a:lnTo>
                  <a:lnTo>
                    <a:pt x="25858" y="169129"/>
                  </a:lnTo>
                  <a:lnTo>
                    <a:pt x="14398" y="115728"/>
                  </a:lnTo>
                  <a:lnTo>
                    <a:pt x="11293" y="61957"/>
                  </a:lnTo>
                  <a:lnTo>
                    <a:pt x="16269" y="11864"/>
                  </a:lnTo>
                  <a:lnTo>
                    <a:pt x="22544" y="6530"/>
                  </a:lnTo>
                  <a:lnTo>
                    <a:pt x="31407" y="5314"/>
                  </a:lnTo>
                  <a:lnTo>
                    <a:pt x="41995" y="6843"/>
                  </a:lnTo>
                  <a:lnTo>
                    <a:pt x="59999" y="17900"/>
                  </a:lnTo>
                  <a:lnTo>
                    <a:pt x="83288" y="46976"/>
                  </a:lnTo>
                  <a:lnTo>
                    <a:pt x="106529" y="93133"/>
                  </a:lnTo>
                  <a:lnTo>
                    <a:pt x="109624" y="94635"/>
                  </a:lnTo>
                  <a:lnTo>
                    <a:pt x="111688" y="89787"/>
                  </a:lnTo>
                  <a:lnTo>
                    <a:pt x="117610" y="27613"/>
                  </a:lnTo>
                  <a:lnTo>
                    <a:pt x="126750" y="7634"/>
                  </a:lnTo>
                  <a:lnTo>
                    <a:pt x="135973" y="2540"/>
                  </a:lnTo>
                  <a:lnTo>
                    <a:pt x="161818" y="0"/>
                  </a:lnTo>
                  <a:lnTo>
                    <a:pt x="183443" y="5890"/>
                  </a:lnTo>
                  <a:lnTo>
                    <a:pt x="192486" y="10736"/>
                  </a:lnTo>
                  <a:lnTo>
                    <a:pt x="216390" y="39914"/>
                  </a:lnTo>
                  <a:lnTo>
                    <a:pt x="237023" y="98931"/>
                  </a:lnTo>
                  <a:lnTo>
                    <a:pt x="252363" y="153742"/>
                  </a:lnTo>
                  <a:lnTo>
                    <a:pt x="270594" y="210799"/>
                  </a:lnTo>
                  <a:lnTo>
                    <a:pt x="273741" y="2204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004215" y="2712462"/>
              <a:ext cx="218335" cy="214461"/>
            </a:xfrm>
            <a:custGeom>
              <a:avLst/>
              <a:gdLst/>
              <a:ahLst/>
              <a:cxnLst/>
              <a:rect l="0" t="0" r="0" b="0"/>
              <a:pathLst>
                <a:path w="218335" h="214461">
                  <a:moveTo>
                    <a:pt x="113049" y="109175"/>
                  </a:moveTo>
                  <a:lnTo>
                    <a:pt x="119115" y="75553"/>
                  </a:lnTo>
                  <a:lnTo>
                    <a:pt x="113027" y="38511"/>
                  </a:lnTo>
                  <a:lnTo>
                    <a:pt x="102900" y="15768"/>
                  </a:lnTo>
                  <a:lnTo>
                    <a:pt x="94585" y="8299"/>
                  </a:lnTo>
                  <a:lnTo>
                    <a:pt x="72867" y="0"/>
                  </a:lnTo>
                  <a:lnTo>
                    <a:pt x="62865" y="127"/>
                  </a:lnTo>
                  <a:lnTo>
                    <a:pt x="45512" y="6507"/>
                  </a:lnTo>
                  <a:lnTo>
                    <a:pt x="30000" y="23381"/>
                  </a:lnTo>
                  <a:lnTo>
                    <a:pt x="6567" y="66752"/>
                  </a:lnTo>
                  <a:lnTo>
                    <a:pt x="0" y="109733"/>
                  </a:lnTo>
                  <a:lnTo>
                    <a:pt x="3644" y="153924"/>
                  </a:lnTo>
                  <a:lnTo>
                    <a:pt x="8527" y="164744"/>
                  </a:lnTo>
                  <a:lnTo>
                    <a:pt x="23311" y="179886"/>
                  </a:lnTo>
                  <a:lnTo>
                    <a:pt x="32167" y="183222"/>
                  </a:lnTo>
                  <a:lnTo>
                    <a:pt x="51365" y="183809"/>
                  </a:lnTo>
                  <a:lnTo>
                    <a:pt x="60228" y="179988"/>
                  </a:lnTo>
                  <a:lnTo>
                    <a:pt x="76314" y="166383"/>
                  </a:lnTo>
                  <a:lnTo>
                    <a:pt x="92936" y="138994"/>
                  </a:lnTo>
                  <a:lnTo>
                    <a:pt x="107863" y="97128"/>
                  </a:lnTo>
                  <a:lnTo>
                    <a:pt x="110744" y="71845"/>
                  </a:lnTo>
                  <a:lnTo>
                    <a:pt x="112683" y="67911"/>
                  </a:lnTo>
                  <a:lnTo>
                    <a:pt x="115145" y="69967"/>
                  </a:lnTo>
                  <a:lnTo>
                    <a:pt x="133212" y="126585"/>
                  </a:lnTo>
                  <a:lnTo>
                    <a:pt x="164476" y="179728"/>
                  </a:lnTo>
                  <a:lnTo>
                    <a:pt x="171900" y="191305"/>
                  </a:lnTo>
                  <a:lnTo>
                    <a:pt x="180359" y="199024"/>
                  </a:lnTo>
                  <a:lnTo>
                    <a:pt x="218334" y="214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233163" y="2453139"/>
              <a:ext cx="42030" cy="484312"/>
            </a:xfrm>
            <a:custGeom>
              <a:avLst/>
              <a:gdLst/>
              <a:ahLst/>
              <a:cxnLst/>
              <a:rect l="0" t="0" r="0" b="0"/>
              <a:pathLst>
                <a:path w="42030" h="484312">
                  <a:moveTo>
                    <a:pt x="10443" y="0"/>
                  </a:moveTo>
                  <a:lnTo>
                    <a:pt x="2110" y="48931"/>
                  </a:lnTo>
                  <a:lnTo>
                    <a:pt x="348" y="108062"/>
                  </a:lnTo>
                  <a:lnTo>
                    <a:pt x="0" y="164802"/>
                  </a:lnTo>
                  <a:lnTo>
                    <a:pt x="3051" y="221070"/>
                  </a:lnTo>
                  <a:lnTo>
                    <a:pt x="8983" y="277245"/>
                  </a:lnTo>
                  <a:lnTo>
                    <a:pt x="10011" y="336131"/>
                  </a:lnTo>
                  <a:lnTo>
                    <a:pt x="18763" y="396939"/>
                  </a:lnTo>
                  <a:lnTo>
                    <a:pt x="31757" y="449679"/>
                  </a:lnTo>
                  <a:lnTo>
                    <a:pt x="42029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117264" y="2611067"/>
              <a:ext cx="252685" cy="73700"/>
            </a:xfrm>
            <a:custGeom>
              <a:avLst/>
              <a:gdLst/>
              <a:ahLst/>
              <a:cxnLst/>
              <a:rect l="0" t="0" r="0" b="0"/>
              <a:pathLst>
                <a:path w="252685" h="73700">
                  <a:moveTo>
                    <a:pt x="252684" y="0"/>
                  </a:moveTo>
                  <a:lnTo>
                    <a:pt x="194067" y="14654"/>
                  </a:lnTo>
                  <a:lnTo>
                    <a:pt x="139893" y="28198"/>
                  </a:lnTo>
                  <a:lnTo>
                    <a:pt x="87252" y="42138"/>
                  </a:lnTo>
                  <a:lnTo>
                    <a:pt x="24442" y="6317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348891" y="2747937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0" y="58617"/>
                  </a:lnTo>
                  <a:lnTo>
                    <a:pt x="7235" y="112791"/>
                  </a:lnTo>
                  <a:lnTo>
                    <a:pt x="12998" y="159194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359419" y="26426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437159" y="2749261"/>
              <a:ext cx="132831" cy="201603"/>
            </a:xfrm>
            <a:custGeom>
              <a:avLst/>
              <a:gdLst/>
              <a:ahLst/>
              <a:cxnLst/>
              <a:rect l="0" t="0" r="0" b="0"/>
              <a:pathLst>
                <a:path w="132831" h="201603">
                  <a:moveTo>
                    <a:pt x="111774" y="40790"/>
                  </a:moveTo>
                  <a:lnTo>
                    <a:pt x="106184" y="24023"/>
                  </a:lnTo>
                  <a:lnTo>
                    <a:pt x="94082" y="9552"/>
                  </a:lnTo>
                  <a:lnTo>
                    <a:pt x="85941" y="2417"/>
                  </a:lnTo>
                  <a:lnTo>
                    <a:pt x="77004" y="0"/>
                  </a:lnTo>
                  <a:lnTo>
                    <a:pt x="57716" y="3554"/>
                  </a:lnTo>
                  <a:lnTo>
                    <a:pt x="32716" y="18709"/>
                  </a:lnTo>
                  <a:lnTo>
                    <a:pt x="10490" y="43606"/>
                  </a:lnTo>
                  <a:lnTo>
                    <a:pt x="2417" y="66219"/>
                  </a:lnTo>
                  <a:lnTo>
                    <a:pt x="0" y="90696"/>
                  </a:lnTo>
                  <a:lnTo>
                    <a:pt x="6386" y="125377"/>
                  </a:lnTo>
                  <a:lnTo>
                    <a:pt x="23746" y="162429"/>
                  </a:lnTo>
                  <a:lnTo>
                    <a:pt x="41065" y="181030"/>
                  </a:lnTo>
                  <a:lnTo>
                    <a:pt x="70546" y="199066"/>
                  </a:lnTo>
                  <a:lnTo>
                    <a:pt x="91110" y="201602"/>
                  </a:lnTo>
                  <a:lnTo>
                    <a:pt x="132830" y="198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623876" y="2779325"/>
              <a:ext cx="209327" cy="189980"/>
            </a:xfrm>
            <a:custGeom>
              <a:avLst/>
              <a:gdLst/>
              <a:ahLst/>
              <a:cxnLst/>
              <a:rect l="0" t="0" r="0" b="0"/>
              <a:pathLst>
                <a:path w="209327" h="189980">
                  <a:moveTo>
                    <a:pt x="82984" y="84426"/>
                  </a:moveTo>
                  <a:lnTo>
                    <a:pt x="89050" y="51974"/>
                  </a:lnTo>
                  <a:lnTo>
                    <a:pt x="86460" y="31398"/>
                  </a:lnTo>
                  <a:lnTo>
                    <a:pt x="78290" y="13675"/>
                  </a:lnTo>
                  <a:lnTo>
                    <a:pt x="72836" y="5673"/>
                  </a:lnTo>
                  <a:lnTo>
                    <a:pt x="65690" y="1508"/>
                  </a:lnTo>
                  <a:lnTo>
                    <a:pt x="48392" y="0"/>
                  </a:lnTo>
                  <a:lnTo>
                    <a:pt x="32124" y="6349"/>
                  </a:lnTo>
                  <a:lnTo>
                    <a:pt x="24512" y="11318"/>
                  </a:lnTo>
                  <a:lnTo>
                    <a:pt x="12932" y="29317"/>
                  </a:lnTo>
                  <a:lnTo>
                    <a:pt x="5056" y="54084"/>
                  </a:lnTo>
                  <a:lnTo>
                    <a:pt x="0" y="114524"/>
                  </a:lnTo>
                  <a:lnTo>
                    <a:pt x="1648" y="142257"/>
                  </a:lnTo>
                  <a:lnTo>
                    <a:pt x="10180" y="166280"/>
                  </a:lnTo>
                  <a:lnTo>
                    <a:pt x="24890" y="182417"/>
                  </a:lnTo>
                  <a:lnTo>
                    <a:pt x="33727" y="188358"/>
                  </a:lnTo>
                  <a:lnTo>
                    <a:pt x="41956" y="189979"/>
                  </a:lnTo>
                  <a:lnTo>
                    <a:pt x="49783" y="188720"/>
                  </a:lnTo>
                  <a:lnTo>
                    <a:pt x="64719" y="181082"/>
                  </a:lnTo>
                  <a:lnTo>
                    <a:pt x="79155" y="169888"/>
                  </a:lnTo>
                  <a:lnTo>
                    <a:pt x="90251" y="150875"/>
                  </a:lnTo>
                  <a:lnTo>
                    <a:pt x="106907" y="106130"/>
                  </a:lnTo>
                  <a:lnTo>
                    <a:pt x="108045" y="84714"/>
                  </a:lnTo>
                  <a:lnTo>
                    <a:pt x="106990" y="70516"/>
                  </a:lnTo>
                  <a:lnTo>
                    <a:pt x="108347" y="71643"/>
                  </a:lnTo>
                  <a:lnTo>
                    <a:pt x="128860" y="127640"/>
                  </a:lnTo>
                  <a:lnTo>
                    <a:pt x="151101" y="160466"/>
                  </a:lnTo>
                  <a:lnTo>
                    <a:pt x="164341" y="175153"/>
                  </a:lnTo>
                  <a:lnTo>
                    <a:pt x="181144" y="183241"/>
                  </a:lnTo>
                  <a:lnTo>
                    <a:pt x="209326" y="1897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845925" y="2495253"/>
              <a:ext cx="39921" cy="515898"/>
            </a:xfrm>
            <a:custGeom>
              <a:avLst/>
              <a:gdLst/>
              <a:ahLst/>
              <a:cxnLst/>
              <a:rect l="0" t="0" r="0" b="0"/>
              <a:pathLst>
                <a:path w="39921" h="515898">
                  <a:moveTo>
                    <a:pt x="8334" y="0"/>
                  </a:moveTo>
                  <a:lnTo>
                    <a:pt x="0" y="60384"/>
                  </a:lnTo>
                  <a:lnTo>
                    <a:pt x="1575" y="111869"/>
                  </a:lnTo>
                  <a:lnTo>
                    <a:pt x="6332" y="159878"/>
                  </a:lnTo>
                  <a:lnTo>
                    <a:pt x="7939" y="222914"/>
                  </a:lnTo>
                  <a:lnTo>
                    <a:pt x="8217" y="271810"/>
                  </a:lnTo>
                  <a:lnTo>
                    <a:pt x="16716" y="331158"/>
                  </a:lnTo>
                  <a:lnTo>
                    <a:pt x="26540" y="387249"/>
                  </a:lnTo>
                  <a:lnTo>
                    <a:pt x="28546" y="438395"/>
                  </a:lnTo>
                  <a:lnTo>
                    <a:pt x="36515" y="499971"/>
                  </a:lnTo>
                  <a:lnTo>
                    <a:pt x="39920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191179" y="2681839"/>
              <a:ext cx="198786" cy="573264"/>
            </a:xfrm>
            <a:custGeom>
              <a:avLst/>
              <a:gdLst/>
              <a:ahLst/>
              <a:cxnLst/>
              <a:rect l="0" t="0" r="0" b="0"/>
              <a:pathLst>
                <a:path w="198786" h="573264">
                  <a:moveTo>
                    <a:pt x="31578" y="171383"/>
                  </a:moveTo>
                  <a:lnTo>
                    <a:pt x="31578" y="230000"/>
                  </a:lnTo>
                  <a:lnTo>
                    <a:pt x="31578" y="281558"/>
                  </a:lnTo>
                  <a:lnTo>
                    <a:pt x="37166" y="335699"/>
                  </a:lnTo>
                  <a:lnTo>
                    <a:pt x="40642" y="388785"/>
                  </a:lnTo>
                  <a:lnTo>
                    <a:pt x="34581" y="451890"/>
                  </a:lnTo>
                  <a:lnTo>
                    <a:pt x="32467" y="501071"/>
                  </a:lnTo>
                  <a:lnTo>
                    <a:pt x="28634" y="557085"/>
                  </a:lnTo>
                  <a:lnTo>
                    <a:pt x="26106" y="568898"/>
                  </a:lnTo>
                  <a:lnTo>
                    <a:pt x="23250" y="573263"/>
                  </a:lnTo>
                  <a:lnTo>
                    <a:pt x="20177" y="572664"/>
                  </a:lnTo>
                  <a:lnTo>
                    <a:pt x="16958" y="568755"/>
                  </a:lnTo>
                  <a:lnTo>
                    <a:pt x="10622" y="513219"/>
                  </a:lnTo>
                  <a:lnTo>
                    <a:pt x="3661" y="460881"/>
                  </a:lnTo>
                  <a:lnTo>
                    <a:pt x="1079" y="401440"/>
                  </a:lnTo>
                  <a:lnTo>
                    <a:pt x="314" y="341714"/>
                  </a:lnTo>
                  <a:lnTo>
                    <a:pt x="87" y="291002"/>
                  </a:lnTo>
                  <a:lnTo>
                    <a:pt x="20" y="233732"/>
                  </a:lnTo>
                  <a:lnTo>
                    <a:pt x="0" y="179199"/>
                  </a:lnTo>
                  <a:lnTo>
                    <a:pt x="1164" y="125996"/>
                  </a:lnTo>
                  <a:lnTo>
                    <a:pt x="8398" y="75527"/>
                  </a:lnTo>
                  <a:lnTo>
                    <a:pt x="19120" y="38476"/>
                  </a:lnTo>
                  <a:lnTo>
                    <a:pt x="30330" y="20287"/>
                  </a:lnTo>
                  <a:lnTo>
                    <a:pt x="46231" y="7523"/>
                  </a:lnTo>
                  <a:lnTo>
                    <a:pt x="55384" y="2482"/>
                  </a:lnTo>
                  <a:lnTo>
                    <a:pt x="74914" y="0"/>
                  </a:lnTo>
                  <a:lnTo>
                    <a:pt x="95291" y="3966"/>
                  </a:lnTo>
                  <a:lnTo>
                    <a:pt x="125325" y="19353"/>
                  </a:lnTo>
                  <a:lnTo>
                    <a:pt x="149562" y="39900"/>
                  </a:lnTo>
                  <a:lnTo>
                    <a:pt x="185819" y="87865"/>
                  </a:lnTo>
                  <a:lnTo>
                    <a:pt x="193716" y="111647"/>
                  </a:lnTo>
                  <a:lnTo>
                    <a:pt x="198785" y="170632"/>
                  </a:lnTo>
                  <a:lnTo>
                    <a:pt x="190120" y="197956"/>
                  </a:lnTo>
                  <a:lnTo>
                    <a:pt x="174570" y="220628"/>
                  </a:lnTo>
                  <a:lnTo>
                    <a:pt x="146085" y="245376"/>
                  </a:lnTo>
                  <a:lnTo>
                    <a:pt x="88987" y="268764"/>
                  </a:lnTo>
                  <a:lnTo>
                    <a:pt x="48458" y="274326"/>
                  </a:lnTo>
                  <a:lnTo>
                    <a:pt x="33231" y="272508"/>
                  </a:lnTo>
                  <a:lnTo>
                    <a:pt x="21049" y="266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412269" y="2484725"/>
              <a:ext cx="186919" cy="515897"/>
            </a:xfrm>
            <a:custGeom>
              <a:avLst/>
              <a:gdLst/>
              <a:ahLst/>
              <a:cxnLst/>
              <a:rect l="0" t="0" r="0" b="0"/>
              <a:pathLst>
                <a:path w="186919" h="515897">
                  <a:moveTo>
                    <a:pt x="0" y="0"/>
                  </a:moveTo>
                  <a:lnTo>
                    <a:pt x="3120" y="42692"/>
                  </a:lnTo>
                  <a:lnTo>
                    <a:pt x="9065" y="101110"/>
                  </a:lnTo>
                  <a:lnTo>
                    <a:pt x="15684" y="159810"/>
                  </a:lnTo>
                  <a:lnTo>
                    <a:pt x="19465" y="210478"/>
                  </a:lnTo>
                  <a:lnTo>
                    <a:pt x="27978" y="271860"/>
                  </a:lnTo>
                  <a:lnTo>
                    <a:pt x="31687" y="328945"/>
                  </a:lnTo>
                  <a:lnTo>
                    <a:pt x="38505" y="387974"/>
                  </a:lnTo>
                  <a:lnTo>
                    <a:pt x="39876" y="426781"/>
                  </a:lnTo>
                  <a:lnTo>
                    <a:pt x="38282" y="426070"/>
                  </a:lnTo>
                  <a:lnTo>
                    <a:pt x="36050" y="420917"/>
                  </a:lnTo>
                  <a:lnTo>
                    <a:pt x="33637" y="371790"/>
                  </a:lnTo>
                  <a:lnTo>
                    <a:pt x="43213" y="318932"/>
                  </a:lnTo>
                  <a:lnTo>
                    <a:pt x="46356" y="307378"/>
                  </a:lnTo>
                  <a:lnTo>
                    <a:pt x="59207" y="288301"/>
                  </a:lnTo>
                  <a:lnTo>
                    <a:pt x="67548" y="279938"/>
                  </a:lnTo>
                  <a:lnTo>
                    <a:pt x="76617" y="275533"/>
                  </a:lnTo>
                  <a:lnTo>
                    <a:pt x="96054" y="273757"/>
                  </a:lnTo>
                  <a:lnTo>
                    <a:pt x="104980" y="277262"/>
                  </a:lnTo>
                  <a:lnTo>
                    <a:pt x="121138" y="290513"/>
                  </a:lnTo>
                  <a:lnTo>
                    <a:pt x="149404" y="334852"/>
                  </a:lnTo>
                  <a:lnTo>
                    <a:pt x="171305" y="394872"/>
                  </a:lnTo>
                  <a:lnTo>
                    <a:pt x="184703" y="449573"/>
                  </a:lnTo>
                  <a:lnTo>
                    <a:pt x="186918" y="487926"/>
                  </a:lnTo>
                  <a:lnTo>
                    <a:pt x="178984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643896" y="2695295"/>
              <a:ext cx="136872" cy="270462"/>
            </a:xfrm>
            <a:custGeom>
              <a:avLst/>
              <a:gdLst/>
              <a:ahLst/>
              <a:cxnLst/>
              <a:rect l="0" t="0" r="0" b="0"/>
              <a:pathLst>
                <a:path w="136872" h="270462">
                  <a:moveTo>
                    <a:pt x="0" y="136870"/>
                  </a:moveTo>
                  <a:lnTo>
                    <a:pt x="17959" y="199151"/>
                  </a:lnTo>
                  <a:lnTo>
                    <a:pt x="31667" y="253201"/>
                  </a:lnTo>
                  <a:lnTo>
                    <a:pt x="36302" y="270461"/>
                  </a:lnTo>
                  <a:lnTo>
                    <a:pt x="23749" y="211789"/>
                  </a:lnTo>
                  <a:lnTo>
                    <a:pt x="13487" y="154355"/>
                  </a:lnTo>
                  <a:lnTo>
                    <a:pt x="11113" y="92621"/>
                  </a:lnTo>
                  <a:lnTo>
                    <a:pt x="17028" y="70021"/>
                  </a:lnTo>
                  <a:lnTo>
                    <a:pt x="28625" y="52177"/>
                  </a:lnTo>
                  <a:lnTo>
                    <a:pt x="54885" y="30148"/>
                  </a:lnTo>
                  <a:lnTo>
                    <a:pt x="74696" y="20028"/>
                  </a:lnTo>
                  <a:lnTo>
                    <a:pt x="125448" y="866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829605" y="2751135"/>
              <a:ext cx="235432" cy="228430"/>
            </a:xfrm>
            <a:custGeom>
              <a:avLst/>
              <a:gdLst/>
              <a:ahLst/>
              <a:cxnLst/>
              <a:rect l="0" t="0" r="0" b="0"/>
              <a:pathLst>
                <a:path w="235432" h="228430">
                  <a:moveTo>
                    <a:pt x="119618" y="49445"/>
                  </a:moveTo>
                  <a:lnTo>
                    <a:pt x="119618" y="27088"/>
                  </a:lnTo>
                  <a:lnTo>
                    <a:pt x="116108" y="19333"/>
                  </a:lnTo>
                  <a:lnTo>
                    <a:pt x="102850" y="7596"/>
                  </a:lnTo>
                  <a:lnTo>
                    <a:pt x="82140" y="1600"/>
                  </a:lnTo>
                  <a:lnTo>
                    <a:pt x="70066" y="0"/>
                  </a:lnTo>
                  <a:lnTo>
                    <a:pt x="47292" y="4463"/>
                  </a:lnTo>
                  <a:lnTo>
                    <a:pt x="36306" y="8928"/>
                  </a:lnTo>
                  <a:lnTo>
                    <a:pt x="27811" y="16585"/>
                  </a:lnTo>
                  <a:lnTo>
                    <a:pt x="10267" y="49717"/>
                  </a:lnTo>
                  <a:lnTo>
                    <a:pt x="0" y="89170"/>
                  </a:lnTo>
                  <a:lnTo>
                    <a:pt x="2706" y="144423"/>
                  </a:lnTo>
                  <a:lnTo>
                    <a:pt x="5655" y="171206"/>
                  </a:lnTo>
                  <a:lnTo>
                    <a:pt x="20471" y="204845"/>
                  </a:lnTo>
                  <a:lnTo>
                    <a:pt x="33048" y="222237"/>
                  </a:lnTo>
                  <a:lnTo>
                    <a:pt x="39678" y="224301"/>
                  </a:lnTo>
                  <a:lnTo>
                    <a:pt x="46437" y="222168"/>
                  </a:lnTo>
                  <a:lnTo>
                    <a:pt x="60187" y="210439"/>
                  </a:lnTo>
                  <a:lnTo>
                    <a:pt x="79912" y="182935"/>
                  </a:lnTo>
                  <a:lnTo>
                    <a:pt x="92515" y="145669"/>
                  </a:lnTo>
                  <a:lnTo>
                    <a:pt x="103353" y="82841"/>
                  </a:lnTo>
                  <a:lnTo>
                    <a:pt x="101890" y="47463"/>
                  </a:lnTo>
                  <a:lnTo>
                    <a:pt x="123944" y="101485"/>
                  </a:lnTo>
                  <a:lnTo>
                    <a:pt x="149419" y="163562"/>
                  </a:lnTo>
                  <a:lnTo>
                    <a:pt x="189959" y="222691"/>
                  </a:lnTo>
                  <a:lnTo>
                    <a:pt x="198098" y="226944"/>
                  </a:lnTo>
                  <a:lnTo>
                    <a:pt x="235431" y="2284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040924" y="2708019"/>
              <a:ext cx="161650" cy="261018"/>
            </a:xfrm>
            <a:custGeom>
              <a:avLst/>
              <a:gdLst/>
              <a:ahLst/>
              <a:cxnLst/>
              <a:rect l="0" t="0" r="0" b="0"/>
              <a:pathLst>
                <a:path w="161650" h="261018">
                  <a:moveTo>
                    <a:pt x="129397" y="8333"/>
                  </a:moveTo>
                  <a:lnTo>
                    <a:pt x="91919" y="0"/>
                  </a:lnTo>
                  <a:lnTo>
                    <a:pt x="57071" y="1574"/>
                  </a:lnTo>
                  <a:lnTo>
                    <a:pt x="46084" y="3827"/>
                  </a:lnTo>
                  <a:lnTo>
                    <a:pt x="27639" y="15689"/>
                  </a:lnTo>
                  <a:lnTo>
                    <a:pt x="12811" y="32659"/>
                  </a:lnTo>
                  <a:lnTo>
                    <a:pt x="2322" y="51900"/>
                  </a:lnTo>
                  <a:lnTo>
                    <a:pt x="0" y="72150"/>
                  </a:lnTo>
                  <a:lnTo>
                    <a:pt x="4037" y="91678"/>
                  </a:lnTo>
                  <a:lnTo>
                    <a:pt x="13630" y="108156"/>
                  </a:lnTo>
                  <a:lnTo>
                    <a:pt x="28813" y="120159"/>
                  </a:lnTo>
                  <a:lnTo>
                    <a:pt x="84609" y="141169"/>
                  </a:lnTo>
                  <a:lnTo>
                    <a:pt x="139573" y="164761"/>
                  </a:lnTo>
                  <a:lnTo>
                    <a:pt x="154587" y="180802"/>
                  </a:lnTo>
                  <a:lnTo>
                    <a:pt x="160229" y="189993"/>
                  </a:lnTo>
                  <a:lnTo>
                    <a:pt x="161649" y="199629"/>
                  </a:lnTo>
                  <a:lnTo>
                    <a:pt x="156989" y="219695"/>
                  </a:lnTo>
                  <a:lnTo>
                    <a:pt x="151301" y="227620"/>
                  </a:lnTo>
                  <a:lnTo>
                    <a:pt x="135622" y="239545"/>
                  </a:lnTo>
                  <a:lnTo>
                    <a:pt x="107065" y="252835"/>
                  </a:lnTo>
                  <a:lnTo>
                    <a:pt x="53436" y="259940"/>
                  </a:lnTo>
                  <a:lnTo>
                    <a:pt x="34641" y="2610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233492" y="2764253"/>
              <a:ext cx="252685" cy="239976"/>
            </a:xfrm>
            <a:custGeom>
              <a:avLst/>
              <a:gdLst/>
              <a:ahLst/>
              <a:cxnLst/>
              <a:rect l="0" t="0" r="0" b="0"/>
              <a:pathLst>
                <a:path w="252685" h="239976">
                  <a:moveTo>
                    <a:pt x="0" y="120555"/>
                  </a:moveTo>
                  <a:lnTo>
                    <a:pt x="62280" y="102597"/>
                  </a:lnTo>
                  <a:lnTo>
                    <a:pt x="124608" y="85406"/>
                  </a:lnTo>
                  <a:lnTo>
                    <a:pt x="151825" y="69326"/>
                  </a:lnTo>
                  <a:lnTo>
                    <a:pt x="164183" y="53333"/>
                  </a:lnTo>
                  <a:lnTo>
                    <a:pt x="169117" y="44155"/>
                  </a:lnTo>
                  <a:lnTo>
                    <a:pt x="170067" y="34526"/>
                  </a:lnTo>
                  <a:lnTo>
                    <a:pt x="164883" y="14470"/>
                  </a:lnTo>
                  <a:lnTo>
                    <a:pt x="157885" y="7718"/>
                  </a:lnTo>
                  <a:lnTo>
                    <a:pt x="137632" y="215"/>
                  </a:lnTo>
                  <a:lnTo>
                    <a:pt x="116152" y="0"/>
                  </a:lnTo>
                  <a:lnTo>
                    <a:pt x="94907" y="4974"/>
                  </a:lnTo>
                  <a:lnTo>
                    <a:pt x="73767" y="14983"/>
                  </a:lnTo>
                  <a:lnTo>
                    <a:pt x="47723" y="39362"/>
                  </a:lnTo>
                  <a:lnTo>
                    <a:pt x="25188" y="74401"/>
                  </a:lnTo>
                  <a:lnTo>
                    <a:pt x="14872" y="114418"/>
                  </a:lnTo>
                  <a:lnTo>
                    <a:pt x="17404" y="161501"/>
                  </a:lnTo>
                  <a:lnTo>
                    <a:pt x="31154" y="201317"/>
                  </a:lnTo>
                  <a:lnTo>
                    <a:pt x="46602" y="218061"/>
                  </a:lnTo>
                  <a:lnTo>
                    <a:pt x="85114" y="238341"/>
                  </a:lnTo>
                  <a:lnTo>
                    <a:pt x="108798" y="239975"/>
                  </a:lnTo>
                  <a:lnTo>
                    <a:pt x="162131" y="237081"/>
                  </a:lnTo>
                  <a:lnTo>
                    <a:pt x="225480" y="225009"/>
                  </a:lnTo>
                  <a:lnTo>
                    <a:pt x="252684" y="215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1021264" y="3259504"/>
            <a:ext cx="2444262" cy="646569"/>
            <a:chOff x="1021264" y="3259504"/>
            <a:chExt cx="2444262" cy="646569"/>
          </a:xfrm>
        </p:grpSpPr>
        <p:sp>
          <p:nvSpPr>
            <p:cNvPr id="101" name="Freeform 100"/>
            <p:cNvSpPr/>
            <p:nvPr/>
          </p:nvSpPr>
          <p:spPr>
            <a:xfrm>
              <a:off x="1189720" y="3400704"/>
              <a:ext cx="31586" cy="505369"/>
            </a:xfrm>
            <a:custGeom>
              <a:avLst/>
              <a:gdLst/>
              <a:ahLst/>
              <a:cxnLst/>
              <a:rect l="0" t="0" r="0" b="0"/>
              <a:pathLst>
                <a:path w="31586" h="505369">
                  <a:moveTo>
                    <a:pt x="0" y="0"/>
                  </a:moveTo>
                  <a:lnTo>
                    <a:pt x="0" y="50433"/>
                  </a:lnTo>
                  <a:lnTo>
                    <a:pt x="1170" y="105411"/>
                  </a:lnTo>
                  <a:lnTo>
                    <a:pt x="7235" y="155885"/>
                  </a:lnTo>
                  <a:lnTo>
                    <a:pt x="9553" y="217634"/>
                  </a:lnTo>
                  <a:lnTo>
                    <a:pt x="11409" y="267125"/>
                  </a:lnTo>
                  <a:lnTo>
                    <a:pt x="18804" y="325770"/>
                  </a:lnTo>
                  <a:lnTo>
                    <a:pt x="20389" y="374555"/>
                  </a:lnTo>
                  <a:lnTo>
                    <a:pt x="20859" y="427225"/>
                  </a:lnTo>
                  <a:lnTo>
                    <a:pt x="28266" y="489358"/>
                  </a:lnTo>
                  <a:lnTo>
                    <a:pt x="31585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021264" y="3548103"/>
              <a:ext cx="294799" cy="84229"/>
            </a:xfrm>
            <a:custGeom>
              <a:avLst/>
              <a:gdLst/>
              <a:ahLst/>
              <a:cxnLst/>
              <a:rect l="0" t="0" r="0" b="0"/>
              <a:pathLst>
                <a:path w="294799" h="84229">
                  <a:moveTo>
                    <a:pt x="294798" y="0"/>
                  </a:moveTo>
                  <a:lnTo>
                    <a:pt x="241770" y="14655"/>
                  </a:lnTo>
                  <a:lnTo>
                    <a:pt x="185494" y="28198"/>
                  </a:lnTo>
                  <a:lnTo>
                    <a:pt x="131917" y="42138"/>
                  </a:lnTo>
                  <a:lnTo>
                    <a:pt x="71291" y="56157"/>
                  </a:lnTo>
                  <a:lnTo>
                    <a:pt x="17837" y="7891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305533" y="3379647"/>
              <a:ext cx="189514" cy="467494"/>
            </a:xfrm>
            <a:custGeom>
              <a:avLst/>
              <a:gdLst/>
              <a:ahLst/>
              <a:cxnLst/>
              <a:rect l="0" t="0" r="0" b="0"/>
              <a:pathLst>
                <a:path w="189514" h="467494">
                  <a:moveTo>
                    <a:pt x="0" y="0"/>
                  </a:moveTo>
                  <a:lnTo>
                    <a:pt x="0" y="58617"/>
                  </a:lnTo>
                  <a:lnTo>
                    <a:pt x="8406" y="107895"/>
                  </a:lnTo>
                  <a:lnTo>
                    <a:pt x="17958" y="161821"/>
                  </a:lnTo>
                  <a:lnTo>
                    <a:pt x="28198" y="222252"/>
                  </a:lnTo>
                  <a:lnTo>
                    <a:pt x="38641" y="283442"/>
                  </a:lnTo>
                  <a:lnTo>
                    <a:pt x="47974" y="339137"/>
                  </a:lnTo>
                  <a:lnTo>
                    <a:pt x="51259" y="391514"/>
                  </a:lnTo>
                  <a:lnTo>
                    <a:pt x="55489" y="448607"/>
                  </a:lnTo>
                  <a:lnTo>
                    <a:pt x="58050" y="460508"/>
                  </a:lnTo>
                  <a:lnTo>
                    <a:pt x="57417" y="466103"/>
                  </a:lnTo>
                  <a:lnTo>
                    <a:pt x="54656" y="467493"/>
                  </a:lnTo>
                  <a:lnTo>
                    <a:pt x="50475" y="466080"/>
                  </a:lnTo>
                  <a:lnTo>
                    <a:pt x="42711" y="455152"/>
                  </a:lnTo>
                  <a:lnTo>
                    <a:pt x="39002" y="447324"/>
                  </a:lnTo>
                  <a:lnTo>
                    <a:pt x="38002" y="426148"/>
                  </a:lnTo>
                  <a:lnTo>
                    <a:pt x="41302" y="368837"/>
                  </a:lnTo>
                  <a:lnTo>
                    <a:pt x="47463" y="324014"/>
                  </a:lnTo>
                  <a:lnTo>
                    <a:pt x="56580" y="301544"/>
                  </a:lnTo>
                  <a:lnTo>
                    <a:pt x="62286" y="292276"/>
                  </a:lnTo>
                  <a:lnTo>
                    <a:pt x="77986" y="278859"/>
                  </a:lnTo>
                  <a:lnTo>
                    <a:pt x="87086" y="273644"/>
                  </a:lnTo>
                  <a:lnTo>
                    <a:pt x="95492" y="272506"/>
                  </a:lnTo>
                  <a:lnTo>
                    <a:pt x="111071" y="277482"/>
                  </a:lnTo>
                  <a:lnTo>
                    <a:pt x="132996" y="293437"/>
                  </a:lnTo>
                  <a:lnTo>
                    <a:pt x="148721" y="318571"/>
                  </a:lnTo>
                  <a:lnTo>
                    <a:pt x="171774" y="379265"/>
                  </a:lnTo>
                  <a:lnTo>
                    <a:pt x="186368" y="428581"/>
                  </a:lnTo>
                  <a:lnTo>
                    <a:pt x="189513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540012" y="3621987"/>
              <a:ext cx="176134" cy="186454"/>
            </a:xfrm>
            <a:custGeom>
              <a:avLst/>
              <a:gdLst/>
              <a:ahLst/>
              <a:cxnLst/>
              <a:rect l="0" t="0" r="0" b="0"/>
              <a:pathLst>
                <a:path w="176134" h="186454">
                  <a:moveTo>
                    <a:pt x="81376" y="105101"/>
                  </a:moveTo>
                  <a:lnTo>
                    <a:pt x="97017" y="87120"/>
                  </a:lnTo>
                  <a:lnTo>
                    <a:pt x="105095" y="70203"/>
                  </a:lnTo>
                  <a:lnTo>
                    <a:pt x="110631" y="35359"/>
                  </a:lnTo>
                  <a:lnTo>
                    <a:pt x="105687" y="15223"/>
                  </a:lnTo>
                  <a:lnTo>
                    <a:pt x="101093" y="6577"/>
                  </a:lnTo>
                  <a:lnTo>
                    <a:pt x="94520" y="1984"/>
                  </a:lnTo>
                  <a:lnTo>
                    <a:pt x="86630" y="91"/>
                  </a:lnTo>
                  <a:lnTo>
                    <a:pt x="77859" y="0"/>
                  </a:lnTo>
                  <a:lnTo>
                    <a:pt x="58756" y="9256"/>
                  </a:lnTo>
                  <a:lnTo>
                    <a:pt x="23486" y="38205"/>
                  </a:lnTo>
                  <a:lnTo>
                    <a:pt x="6772" y="65003"/>
                  </a:lnTo>
                  <a:lnTo>
                    <a:pt x="0" y="100759"/>
                  </a:lnTo>
                  <a:lnTo>
                    <a:pt x="8976" y="160291"/>
                  </a:lnTo>
                  <a:lnTo>
                    <a:pt x="12053" y="173480"/>
                  </a:lnTo>
                  <a:lnTo>
                    <a:pt x="18783" y="181102"/>
                  </a:lnTo>
                  <a:lnTo>
                    <a:pt x="27949" y="185014"/>
                  </a:lnTo>
                  <a:lnTo>
                    <a:pt x="38739" y="186453"/>
                  </a:lnTo>
                  <a:lnTo>
                    <a:pt x="56967" y="181811"/>
                  </a:lnTo>
                  <a:lnTo>
                    <a:pt x="65103" y="177298"/>
                  </a:lnTo>
                  <a:lnTo>
                    <a:pt x="77263" y="162924"/>
                  </a:lnTo>
                  <a:lnTo>
                    <a:pt x="85397" y="143668"/>
                  </a:lnTo>
                  <a:lnTo>
                    <a:pt x="96637" y="85194"/>
                  </a:lnTo>
                  <a:lnTo>
                    <a:pt x="95223" y="51516"/>
                  </a:lnTo>
                  <a:lnTo>
                    <a:pt x="106842" y="100962"/>
                  </a:lnTo>
                  <a:lnTo>
                    <a:pt x="119600" y="121199"/>
                  </a:lnTo>
                  <a:lnTo>
                    <a:pt x="156903" y="158260"/>
                  </a:lnTo>
                  <a:lnTo>
                    <a:pt x="176133" y="168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758259" y="3379647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9757"/>
                  </a:lnTo>
                  <a:lnTo>
                    <a:pt x="7235" y="213531"/>
                  </a:lnTo>
                  <a:lnTo>
                    <a:pt x="10722" y="270589"/>
                  </a:lnTo>
                  <a:lnTo>
                    <a:pt x="18669" y="329920"/>
                  </a:lnTo>
                  <a:lnTo>
                    <a:pt x="26174" y="386094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663502" y="3495461"/>
              <a:ext cx="231628" cy="73700"/>
            </a:xfrm>
            <a:custGeom>
              <a:avLst/>
              <a:gdLst/>
              <a:ahLst/>
              <a:cxnLst/>
              <a:rect l="0" t="0" r="0" b="0"/>
              <a:pathLst>
                <a:path w="231628" h="73700">
                  <a:moveTo>
                    <a:pt x="231627" y="0"/>
                  </a:moveTo>
                  <a:lnTo>
                    <a:pt x="205241" y="15641"/>
                  </a:lnTo>
                  <a:lnTo>
                    <a:pt x="153062" y="31209"/>
                  </a:lnTo>
                  <a:lnTo>
                    <a:pt x="103843" y="42002"/>
                  </a:lnTo>
                  <a:lnTo>
                    <a:pt x="40400" y="5613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232041" y="3611274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3120" y="137521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210984" y="348493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305741" y="3555852"/>
              <a:ext cx="147399" cy="174533"/>
            </a:xfrm>
            <a:custGeom>
              <a:avLst/>
              <a:gdLst/>
              <a:ahLst/>
              <a:cxnLst/>
              <a:rect l="0" t="0" r="0" b="0"/>
              <a:pathLst>
                <a:path w="147399" h="174533">
                  <a:moveTo>
                    <a:pt x="0" y="76479"/>
                  </a:moveTo>
                  <a:lnTo>
                    <a:pt x="14654" y="138572"/>
                  </a:lnTo>
                  <a:lnTo>
                    <a:pt x="25858" y="174532"/>
                  </a:lnTo>
                  <a:lnTo>
                    <a:pt x="16331" y="140864"/>
                  </a:lnTo>
                  <a:lnTo>
                    <a:pt x="11674" y="82135"/>
                  </a:lnTo>
                  <a:lnTo>
                    <a:pt x="13207" y="40850"/>
                  </a:lnTo>
                  <a:lnTo>
                    <a:pt x="21857" y="21260"/>
                  </a:lnTo>
                  <a:lnTo>
                    <a:pt x="36620" y="7873"/>
                  </a:lnTo>
                  <a:lnTo>
                    <a:pt x="45470" y="2666"/>
                  </a:lnTo>
                  <a:lnTo>
                    <a:pt x="64662" y="0"/>
                  </a:lnTo>
                  <a:lnTo>
                    <a:pt x="74694" y="927"/>
                  </a:lnTo>
                  <a:lnTo>
                    <a:pt x="92079" y="8195"/>
                  </a:lnTo>
                  <a:lnTo>
                    <a:pt x="99990" y="13409"/>
                  </a:lnTo>
                  <a:lnTo>
                    <a:pt x="111900" y="28561"/>
                  </a:lnTo>
                  <a:lnTo>
                    <a:pt x="129078" y="66884"/>
                  </a:lnTo>
                  <a:lnTo>
                    <a:pt x="138964" y="120810"/>
                  </a:lnTo>
                  <a:lnTo>
                    <a:pt x="147398" y="139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529144" y="3525077"/>
              <a:ext cx="145095" cy="218679"/>
            </a:xfrm>
            <a:custGeom>
              <a:avLst/>
              <a:gdLst/>
              <a:ahLst/>
              <a:cxnLst/>
              <a:rect l="0" t="0" r="0" b="0"/>
              <a:pathLst>
                <a:path w="145095" h="218679">
                  <a:moveTo>
                    <a:pt x="113508" y="33555"/>
                  </a:moveTo>
                  <a:lnTo>
                    <a:pt x="107919" y="16787"/>
                  </a:lnTo>
                  <a:lnTo>
                    <a:pt x="95816" y="5435"/>
                  </a:lnTo>
                  <a:lnTo>
                    <a:pt x="87676" y="770"/>
                  </a:lnTo>
                  <a:lnTo>
                    <a:pt x="78739" y="0"/>
                  </a:lnTo>
                  <a:lnTo>
                    <a:pt x="59451" y="5383"/>
                  </a:lnTo>
                  <a:lnTo>
                    <a:pt x="34450" y="21568"/>
                  </a:lnTo>
                  <a:lnTo>
                    <a:pt x="22609" y="37586"/>
                  </a:lnTo>
                  <a:lnTo>
                    <a:pt x="5476" y="82054"/>
                  </a:lnTo>
                  <a:lnTo>
                    <a:pt x="0" y="122144"/>
                  </a:lnTo>
                  <a:lnTo>
                    <a:pt x="3967" y="158069"/>
                  </a:lnTo>
                  <a:lnTo>
                    <a:pt x="12571" y="177022"/>
                  </a:lnTo>
                  <a:lnTo>
                    <a:pt x="37158" y="208253"/>
                  </a:lnTo>
                  <a:lnTo>
                    <a:pt x="56958" y="216484"/>
                  </a:lnTo>
                  <a:lnTo>
                    <a:pt x="68789" y="218678"/>
                  </a:lnTo>
                  <a:lnTo>
                    <a:pt x="91293" y="214878"/>
                  </a:lnTo>
                  <a:lnTo>
                    <a:pt x="120574" y="199584"/>
                  </a:lnTo>
                  <a:lnTo>
                    <a:pt x="134196" y="188064"/>
                  </a:lnTo>
                  <a:lnTo>
                    <a:pt x="145094" y="170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706257" y="3305948"/>
              <a:ext cx="41681" cy="389555"/>
            </a:xfrm>
            <a:custGeom>
              <a:avLst/>
              <a:gdLst/>
              <a:ahLst/>
              <a:cxnLst/>
              <a:rect l="0" t="0" r="0" b="0"/>
              <a:pathLst>
                <a:path w="41681" h="389555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8058" y="148776"/>
                  </a:lnTo>
                  <a:lnTo>
                    <a:pt x="16380" y="203569"/>
                  </a:lnTo>
                  <a:lnTo>
                    <a:pt x="20536" y="263088"/>
                  </a:lnTo>
                  <a:lnTo>
                    <a:pt x="28656" y="315948"/>
                  </a:lnTo>
                  <a:lnTo>
                    <a:pt x="38761" y="363316"/>
                  </a:lnTo>
                  <a:lnTo>
                    <a:pt x="4168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800580" y="3516518"/>
              <a:ext cx="156024" cy="171542"/>
            </a:xfrm>
            <a:custGeom>
              <a:avLst/>
              <a:gdLst/>
              <a:ahLst/>
              <a:cxnLst/>
              <a:rect l="0" t="0" r="0" b="0"/>
              <a:pathLst>
                <a:path w="156024" h="171542">
                  <a:moveTo>
                    <a:pt x="0" y="21057"/>
                  </a:moveTo>
                  <a:lnTo>
                    <a:pt x="11178" y="32235"/>
                  </a:lnTo>
                  <a:lnTo>
                    <a:pt x="16667" y="50202"/>
                  </a:lnTo>
                  <a:lnTo>
                    <a:pt x="28884" y="104963"/>
                  </a:lnTo>
                  <a:lnTo>
                    <a:pt x="40014" y="135605"/>
                  </a:lnTo>
                  <a:lnTo>
                    <a:pt x="51319" y="152296"/>
                  </a:lnTo>
                  <a:lnTo>
                    <a:pt x="67262" y="164393"/>
                  </a:lnTo>
                  <a:lnTo>
                    <a:pt x="76427" y="169257"/>
                  </a:lnTo>
                  <a:lnTo>
                    <a:pt x="95969" y="171541"/>
                  </a:lnTo>
                  <a:lnTo>
                    <a:pt x="106093" y="170513"/>
                  </a:lnTo>
                  <a:lnTo>
                    <a:pt x="123582" y="160011"/>
                  </a:lnTo>
                  <a:lnTo>
                    <a:pt x="137983" y="143646"/>
                  </a:lnTo>
                  <a:lnTo>
                    <a:pt x="148284" y="124674"/>
                  </a:lnTo>
                  <a:lnTo>
                    <a:pt x="156023" y="75493"/>
                  </a:lnTo>
                  <a:lnTo>
                    <a:pt x="154432" y="2695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017768" y="3259504"/>
              <a:ext cx="304351" cy="465008"/>
            </a:xfrm>
            <a:custGeom>
              <a:avLst/>
              <a:gdLst/>
              <a:ahLst/>
              <a:cxnLst/>
              <a:rect l="0" t="0" r="0" b="0"/>
              <a:pathLst>
                <a:path w="304351" h="465008">
                  <a:moveTo>
                    <a:pt x="109195" y="320185"/>
                  </a:moveTo>
                  <a:lnTo>
                    <a:pt x="88952" y="276222"/>
                  </a:lnTo>
                  <a:lnTo>
                    <a:pt x="80492" y="270989"/>
                  </a:lnTo>
                  <a:lnTo>
                    <a:pt x="58614" y="268294"/>
                  </a:lnTo>
                  <a:lnTo>
                    <a:pt x="39531" y="274115"/>
                  </a:lnTo>
                  <a:lnTo>
                    <a:pt x="31167" y="278943"/>
                  </a:lnTo>
                  <a:lnTo>
                    <a:pt x="18754" y="293666"/>
                  </a:lnTo>
                  <a:lnTo>
                    <a:pt x="1253" y="337303"/>
                  </a:lnTo>
                  <a:lnTo>
                    <a:pt x="0" y="360549"/>
                  </a:lnTo>
                  <a:lnTo>
                    <a:pt x="8727" y="404067"/>
                  </a:lnTo>
                  <a:lnTo>
                    <a:pt x="23925" y="435896"/>
                  </a:lnTo>
                  <a:lnTo>
                    <a:pt x="48835" y="461964"/>
                  </a:lnTo>
                  <a:lnTo>
                    <a:pt x="58427" y="465007"/>
                  </a:lnTo>
                  <a:lnTo>
                    <a:pt x="78443" y="462149"/>
                  </a:lnTo>
                  <a:lnTo>
                    <a:pt x="86354" y="456942"/>
                  </a:lnTo>
                  <a:lnTo>
                    <a:pt x="98264" y="441797"/>
                  </a:lnTo>
                  <a:lnTo>
                    <a:pt x="122890" y="382941"/>
                  </a:lnTo>
                  <a:lnTo>
                    <a:pt x="128071" y="329290"/>
                  </a:lnTo>
                  <a:lnTo>
                    <a:pt x="129283" y="284847"/>
                  </a:lnTo>
                  <a:lnTo>
                    <a:pt x="129822" y="237799"/>
                  </a:lnTo>
                  <a:lnTo>
                    <a:pt x="130061" y="189592"/>
                  </a:lnTo>
                  <a:lnTo>
                    <a:pt x="124607" y="138771"/>
                  </a:lnTo>
                  <a:lnTo>
                    <a:pt x="121171" y="90308"/>
                  </a:lnTo>
                  <a:lnTo>
                    <a:pt x="111604" y="31105"/>
                  </a:lnTo>
                  <a:lnTo>
                    <a:pt x="105197" y="6871"/>
                  </a:lnTo>
                  <a:lnTo>
                    <a:pt x="100681" y="1345"/>
                  </a:lnTo>
                  <a:lnTo>
                    <a:pt x="95330" y="0"/>
                  </a:lnTo>
                  <a:lnTo>
                    <a:pt x="89423" y="1443"/>
                  </a:lnTo>
                  <a:lnTo>
                    <a:pt x="85486" y="9425"/>
                  </a:lnTo>
                  <a:lnTo>
                    <a:pt x="79166" y="69547"/>
                  </a:lnTo>
                  <a:lnTo>
                    <a:pt x="83507" y="126917"/>
                  </a:lnTo>
                  <a:lnTo>
                    <a:pt x="88393" y="182789"/>
                  </a:lnTo>
                  <a:lnTo>
                    <a:pt x="96273" y="238921"/>
                  </a:lnTo>
                  <a:lnTo>
                    <a:pt x="104847" y="297666"/>
                  </a:lnTo>
                  <a:lnTo>
                    <a:pt x="111456" y="357504"/>
                  </a:lnTo>
                  <a:lnTo>
                    <a:pt x="114212" y="369631"/>
                  </a:lnTo>
                  <a:lnTo>
                    <a:pt x="118389" y="375376"/>
                  </a:lnTo>
                  <a:lnTo>
                    <a:pt x="123514" y="376866"/>
                  </a:lnTo>
                  <a:lnTo>
                    <a:pt x="129269" y="375520"/>
                  </a:lnTo>
                  <a:lnTo>
                    <a:pt x="141904" y="364665"/>
                  </a:lnTo>
                  <a:lnTo>
                    <a:pt x="169079" y="334690"/>
                  </a:lnTo>
                  <a:lnTo>
                    <a:pt x="195569" y="318893"/>
                  </a:lnTo>
                  <a:lnTo>
                    <a:pt x="254681" y="307753"/>
                  </a:lnTo>
                  <a:lnTo>
                    <a:pt x="265848" y="304878"/>
                  </a:lnTo>
                  <a:lnTo>
                    <a:pt x="284493" y="292325"/>
                  </a:lnTo>
                  <a:lnTo>
                    <a:pt x="292741" y="284064"/>
                  </a:lnTo>
                  <a:lnTo>
                    <a:pt x="301906" y="262407"/>
                  </a:lnTo>
                  <a:lnTo>
                    <a:pt x="304350" y="250081"/>
                  </a:lnTo>
                  <a:lnTo>
                    <a:pt x="302469" y="239523"/>
                  </a:lnTo>
                  <a:lnTo>
                    <a:pt x="291021" y="221554"/>
                  </a:lnTo>
                  <a:lnTo>
                    <a:pt x="281885" y="216996"/>
                  </a:lnTo>
                  <a:lnTo>
                    <a:pt x="259256" y="215052"/>
                  </a:lnTo>
                  <a:lnTo>
                    <a:pt x="236720" y="221206"/>
                  </a:lnTo>
                  <a:lnTo>
                    <a:pt x="216176" y="232911"/>
                  </a:lnTo>
                  <a:lnTo>
                    <a:pt x="192626" y="259231"/>
                  </a:lnTo>
                  <a:lnTo>
                    <a:pt x="182151" y="279056"/>
                  </a:lnTo>
                  <a:lnTo>
                    <a:pt x="175266" y="321127"/>
                  </a:lnTo>
                  <a:lnTo>
                    <a:pt x="184404" y="365048"/>
                  </a:lnTo>
                  <a:lnTo>
                    <a:pt x="198773" y="387307"/>
                  </a:lnTo>
                  <a:lnTo>
                    <a:pt x="216858" y="403829"/>
                  </a:lnTo>
                  <a:lnTo>
                    <a:pt x="236594" y="415072"/>
                  </a:lnTo>
                  <a:lnTo>
                    <a:pt x="253944" y="417729"/>
                  </a:lnTo>
                  <a:lnTo>
                    <a:pt x="277651" y="4149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328375" y="3390176"/>
              <a:ext cx="137151" cy="252685"/>
            </a:xfrm>
            <a:custGeom>
              <a:avLst/>
              <a:gdLst/>
              <a:ahLst/>
              <a:cxnLst/>
              <a:rect l="0" t="0" r="0" b="0"/>
              <a:pathLst>
                <a:path w="137151" h="252685">
                  <a:moveTo>
                    <a:pt x="135500" y="0"/>
                  </a:moveTo>
                  <a:lnTo>
                    <a:pt x="76884" y="20243"/>
                  </a:lnTo>
                  <a:lnTo>
                    <a:pt x="31740" y="52997"/>
                  </a:lnTo>
                  <a:lnTo>
                    <a:pt x="2440" y="80788"/>
                  </a:lnTo>
                  <a:lnTo>
                    <a:pt x="0" y="87784"/>
                  </a:lnTo>
                  <a:lnTo>
                    <a:pt x="713" y="94788"/>
                  </a:lnTo>
                  <a:lnTo>
                    <a:pt x="3528" y="101796"/>
                  </a:lnTo>
                  <a:lnTo>
                    <a:pt x="16015" y="112703"/>
                  </a:lnTo>
                  <a:lnTo>
                    <a:pt x="34432" y="120280"/>
                  </a:lnTo>
                  <a:lnTo>
                    <a:pt x="92324" y="131133"/>
                  </a:lnTo>
                  <a:lnTo>
                    <a:pt x="119068" y="146348"/>
                  </a:lnTo>
                  <a:lnTo>
                    <a:pt x="131316" y="162140"/>
                  </a:lnTo>
                  <a:lnTo>
                    <a:pt x="136221" y="171264"/>
                  </a:lnTo>
                  <a:lnTo>
                    <a:pt x="137150" y="180856"/>
                  </a:lnTo>
                  <a:lnTo>
                    <a:pt x="131944" y="200873"/>
                  </a:lnTo>
                  <a:lnTo>
                    <a:pt x="115859" y="226284"/>
                  </a:lnTo>
                  <a:lnTo>
                    <a:pt x="99864" y="238221"/>
                  </a:lnTo>
                  <a:lnTo>
                    <a:pt x="81057" y="246256"/>
                  </a:lnTo>
                  <a:lnTo>
                    <a:pt x="4074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5443233" y="3205998"/>
            <a:ext cx="2251003" cy="710604"/>
            <a:chOff x="5443233" y="3205998"/>
            <a:chExt cx="2251003" cy="710604"/>
          </a:xfrm>
        </p:grpSpPr>
        <p:sp>
          <p:nvSpPr>
            <p:cNvPr id="116" name="Freeform 115"/>
            <p:cNvSpPr/>
            <p:nvPr/>
          </p:nvSpPr>
          <p:spPr>
            <a:xfrm>
              <a:off x="5443233" y="3727088"/>
              <a:ext cx="28548" cy="189514"/>
            </a:xfrm>
            <a:custGeom>
              <a:avLst/>
              <a:gdLst/>
              <a:ahLst/>
              <a:cxnLst/>
              <a:rect l="0" t="0" r="0" b="0"/>
              <a:pathLst>
                <a:path w="28548" h="189514">
                  <a:moveTo>
                    <a:pt x="0" y="0"/>
                  </a:moveTo>
                  <a:lnTo>
                    <a:pt x="17958" y="55045"/>
                  </a:lnTo>
                  <a:lnTo>
                    <a:pt x="28547" y="106453"/>
                  </a:lnTo>
                  <a:lnTo>
                    <a:pt x="27566" y="144625"/>
                  </a:lnTo>
                  <a:lnTo>
                    <a:pt x="19866" y="171924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969865" y="3632331"/>
              <a:ext cx="65367" cy="139974"/>
            </a:xfrm>
            <a:custGeom>
              <a:avLst/>
              <a:gdLst/>
              <a:ahLst/>
              <a:cxnLst/>
              <a:rect l="0" t="0" r="0" b="0"/>
              <a:pathLst>
                <a:path w="65367" h="139974">
                  <a:moveTo>
                    <a:pt x="0" y="0"/>
                  </a:moveTo>
                  <a:lnTo>
                    <a:pt x="42662" y="54115"/>
                  </a:lnTo>
                  <a:lnTo>
                    <a:pt x="64709" y="95048"/>
                  </a:lnTo>
                  <a:lnTo>
                    <a:pt x="65366" y="104309"/>
                  </a:lnTo>
                  <a:lnTo>
                    <a:pt x="59857" y="120839"/>
                  </a:lnTo>
                  <a:lnTo>
                    <a:pt x="46491" y="132865"/>
                  </a:lnTo>
                  <a:lnTo>
                    <a:pt x="38013" y="137710"/>
                  </a:lnTo>
                  <a:lnTo>
                    <a:pt x="31191" y="139770"/>
                  </a:lnTo>
                  <a:lnTo>
                    <a:pt x="25473" y="139973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193274" y="3471952"/>
              <a:ext cx="166146" cy="201032"/>
            </a:xfrm>
            <a:custGeom>
              <a:avLst/>
              <a:gdLst/>
              <a:ahLst/>
              <a:cxnLst/>
              <a:rect l="0" t="0" r="0" b="0"/>
              <a:pathLst>
                <a:path w="166146" h="201032">
                  <a:moveTo>
                    <a:pt x="113503" y="149851"/>
                  </a:moveTo>
                  <a:lnTo>
                    <a:pt x="129144" y="131870"/>
                  </a:lnTo>
                  <a:lnTo>
                    <a:pt x="137222" y="114953"/>
                  </a:lnTo>
                  <a:lnTo>
                    <a:pt x="138473" y="95736"/>
                  </a:lnTo>
                  <a:lnTo>
                    <a:pt x="129744" y="54804"/>
                  </a:lnTo>
                  <a:lnTo>
                    <a:pt x="114545" y="23423"/>
                  </a:lnTo>
                  <a:lnTo>
                    <a:pt x="98759" y="8652"/>
                  </a:lnTo>
                  <a:lnTo>
                    <a:pt x="89635" y="3076"/>
                  </a:lnTo>
                  <a:lnTo>
                    <a:pt x="70140" y="0"/>
                  </a:lnTo>
                  <a:lnTo>
                    <a:pt x="60028" y="817"/>
                  </a:lnTo>
                  <a:lnTo>
                    <a:pt x="42553" y="11084"/>
                  </a:lnTo>
                  <a:lnTo>
                    <a:pt x="28157" y="27345"/>
                  </a:lnTo>
                  <a:lnTo>
                    <a:pt x="9384" y="69500"/>
                  </a:lnTo>
                  <a:lnTo>
                    <a:pt x="0" y="122541"/>
                  </a:lnTo>
                  <a:lnTo>
                    <a:pt x="6551" y="169673"/>
                  </a:lnTo>
                  <a:lnTo>
                    <a:pt x="12546" y="191416"/>
                  </a:lnTo>
                  <a:lnTo>
                    <a:pt x="18123" y="197448"/>
                  </a:lnTo>
                  <a:lnTo>
                    <a:pt x="25350" y="200299"/>
                  </a:lnTo>
                  <a:lnTo>
                    <a:pt x="33677" y="201031"/>
                  </a:lnTo>
                  <a:lnTo>
                    <a:pt x="49169" y="195604"/>
                  </a:lnTo>
                  <a:lnTo>
                    <a:pt x="56576" y="190882"/>
                  </a:lnTo>
                  <a:lnTo>
                    <a:pt x="78178" y="161878"/>
                  </a:lnTo>
                  <a:lnTo>
                    <a:pt x="102020" y="107934"/>
                  </a:lnTo>
                  <a:lnTo>
                    <a:pt x="105847" y="97340"/>
                  </a:lnTo>
                  <a:lnTo>
                    <a:pt x="108399" y="94956"/>
                  </a:lnTo>
                  <a:lnTo>
                    <a:pt x="110101" y="98047"/>
                  </a:lnTo>
                  <a:lnTo>
                    <a:pt x="122631" y="148054"/>
                  </a:lnTo>
                  <a:lnTo>
                    <a:pt x="133547" y="170109"/>
                  </a:lnTo>
                  <a:lnTo>
                    <a:pt x="146198" y="182251"/>
                  </a:lnTo>
                  <a:lnTo>
                    <a:pt x="166145" y="1919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382147" y="3516069"/>
              <a:ext cx="124673" cy="153359"/>
            </a:xfrm>
            <a:custGeom>
              <a:avLst/>
              <a:gdLst/>
              <a:ahLst/>
              <a:cxnLst/>
              <a:rect l="0" t="0" r="0" b="0"/>
              <a:pathLst>
                <a:path w="124673" h="153359">
                  <a:moveTo>
                    <a:pt x="8858" y="63620"/>
                  </a:moveTo>
                  <a:lnTo>
                    <a:pt x="11978" y="106311"/>
                  </a:lnTo>
                  <a:lnTo>
                    <a:pt x="23512" y="147962"/>
                  </a:lnTo>
                  <a:lnTo>
                    <a:pt x="23307" y="152603"/>
                  </a:lnTo>
                  <a:lnTo>
                    <a:pt x="20830" y="153358"/>
                  </a:lnTo>
                  <a:lnTo>
                    <a:pt x="16840" y="151521"/>
                  </a:lnTo>
                  <a:lnTo>
                    <a:pt x="12405" y="137002"/>
                  </a:lnTo>
                  <a:lnTo>
                    <a:pt x="2089" y="83465"/>
                  </a:lnTo>
                  <a:lnTo>
                    <a:pt x="0" y="58012"/>
                  </a:lnTo>
                  <a:lnTo>
                    <a:pt x="5311" y="34221"/>
                  </a:lnTo>
                  <a:lnTo>
                    <a:pt x="10003" y="22964"/>
                  </a:lnTo>
                  <a:lnTo>
                    <a:pt x="24574" y="7336"/>
                  </a:lnTo>
                  <a:lnTo>
                    <a:pt x="33374" y="1531"/>
                  </a:lnTo>
                  <a:lnTo>
                    <a:pt x="42749" y="0"/>
                  </a:lnTo>
                  <a:lnTo>
                    <a:pt x="62525" y="4539"/>
                  </a:lnTo>
                  <a:lnTo>
                    <a:pt x="79893" y="17475"/>
                  </a:lnTo>
                  <a:lnTo>
                    <a:pt x="110108" y="54375"/>
                  </a:lnTo>
                  <a:lnTo>
                    <a:pt x="118199" y="77838"/>
                  </a:lnTo>
                  <a:lnTo>
                    <a:pt x="122754" y="114236"/>
                  </a:lnTo>
                  <a:lnTo>
                    <a:pt x="124672" y="1478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534452" y="3525235"/>
              <a:ext cx="106116" cy="181991"/>
            </a:xfrm>
            <a:custGeom>
              <a:avLst/>
              <a:gdLst/>
              <a:ahLst/>
              <a:cxnLst/>
              <a:rect l="0" t="0" r="0" b="0"/>
              <a:pathLst>
                <a:path w="106116" h="181991">
                  <a:moveTo>
                    <a:pt x="88180" y="96568"/>
                  </a:moveTo>
                  <a:lnTo>
                    <a:pt x="99358" y="85389"/>
                  </a:lnTo>
                  <a:lnTo>
                    <a:pt x="104846" y="67423"/>
                  </a:lnTo>
                  <a:lnTo>
                    <a:pt x="106115" y="45010"/>
                  </a:lnTo>
                  <a:lnTo>
                    <a:pt x="102781" y="23351"/>
                  </a:lnTo>
                  <a:lnTo>
                    <a:pt x="97913" y="15001"/>
                  </a:lnTo>
                  <a:lnTo>
                    <a:pt x="83148" y="2604"/>
                  </a:lnTo>
                  <a:lnTo>
                    <a:pt x="74296" y="0"/>
                  </a:lnTo>
                  <a:lnTo>
                    <a:pt x="55103" y="226"/>
                  </a:lnTo>
                  <a:lnTo>
                    <a:pt x="46241" y="5434"/>
                  </a:lnTo>
                  <a:lnTo>
                    <a:pt x="30156" y="23699"/>
                  </a:lnTo>
                  <a:lnTo>
                    <a:pt x="1202" y="86112"/>
                  </a:lnTo>
                  <a:lnTo>
                    <a:pt x="0" y="107128"/>
                  </a:lnTo>
                  <a:lnTo>
                    <a:pt x="8761" y="154806"/>
                  </a:lnTo>
                  <a:lnTo>
                    <a:pt x="14177" y="164639"/>
                  </a:lnTo>
                  <a:lnTo>
                    <a:pt x="29553" y="178684"/>
                  </a:lnTo>
                  <a:lnTo>
                    <a:pt x="38567" y="181728"/>
                  </a:lnTo>
                  <a:lnTo>
                    <a:pt x="57941" y="181990"/>
                  </a:lnTo>
                  <a:lnTo>
                    <a:pt x="75130" y="171968"/>
                  </a:lnTo>
                  <a:lnTo>
                    <a:pt x="88085" y="1558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633228" y="3205998"/>
              <a:ext cx="61008" cy="359188"/>
            </a:xfrm>
            <a:custGeom>
              <a:avLst/>
              <a:gdLst/>
              <a:ahLst/>
              <a:cxnLst/>
              <a:rect l="0" t="0" r="0" b="0"/>
              <a:pathLst>
                <a:path w="61008" h="359188">
                  <a:moveTo>
                    <a:pt x="39690" y="339594"/>
                  </a:moveTo>
                  <a:lnTo>
                    <a:pt x="45361" y="313313"/>
                  </a:lnTo>
                  <a:lnTo>
                    <a:pt x="56026" y="249996"/>
                  </a:lnTo>
                  <a:lnTo>
                    <a:pt x="61007" y="190552"/>
                  </a:lnTo>
                  <a:lnTo>
                    <a:pt x="56893" y="130304"/>
                  </a:lnTo>
                  <a:lnTo>
                    <a:pt x="53855" y="79178"/>
                  </a:lnTo>
                  <a:lnTo>
                    <a:pt x="41776" y="34394"/>
                  </a:lnTo>
                  <a:lnTo>
                    <a:pt x="23379" y="2667"/>
                  </a:lnTo>
                  <a:lnTo>
                    <a:pt x="17903" y="0"/>
                  </a:lnTo>
                  <a:lnTo>
                    <a:pt x="13082" y="1731"/>
                  </a:lnTo>
                  <a:lnTo>
                    <a:pt x="8699" y="6395"/>
                  </a:lnTo>
                  <a:lnTo>
                    <a:pt x="3829" y="24055"/>
                  </a:lnTo>
                  <a:lnTo>
                    <a:pt x="702" y="73520"/>
                  </a:lnTo>
                  <a:lnTo>
                    <a:pt x="161" y="125654"/>
                  </a:lnTo>
                  <a:lnTo>
                    <a:pt x="0" y="185555"/>
                  </a:lnTo>
                  <a:lnTo>
                    <a:pt x="8351" y="246971"/>
                  </a:lnTo>
                  <a:lnTo>
                    <a:pt x="17895" y="302999"/>
                  </a:lnTo>
                  <a:lnTo>
                    <a:pt x="27691" y="359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1780821" y="4516725"/>
            <a:ext cx="653434" cy="568540"/>
            <a:chOff x="1780821" y="4516725"/>
            <a:chExt cx="653434" cy="568540"/>
          </a:xfrm>
        </p:grpSpPr>
        <p:sp>
          <p:nvSpPr>
            <p:cNvPr id="123" name="Freeform 122"/>
            <p:cNvSpPr/>
            <p:nvPr/>
          </p:nvSpPr>
          <p:spPr>
            <a:xfrm>
              <a:off x="1780821" y="4558839"/>
              <a:ext cx="261708" cy="526426"/>
            </a:xfrm>
            <a:custGeom>
              <a:avLst/>
              <a:gdLst/>
              <a:ahLst/>
              <a:cxnLst/>
              <a:rect l="0" t="0" r="0" b="0"/>
              <a:pathLst>
                <a:path w="261708" h="526426">
                  <a:moveTo>
                    <a:pt x="30080" y="0"/>
                  </a:moveTo>
                  <a:lnTo>
                    <a:pt x="30080" y="48931"/>
                  </a:lnTo>
                  <a:lnTo>
                    <a:pt x="30080" y="96776"/>
                  </a:lnTo>
                  <a:lnTo>
                    <a:pt x="30080" y="151117"/>
                  </a:lnTo>
                  <a:lnTo>
                    <a:pt x="26961" y="211672"/>
                  </a:lnTo>
                  <a:lnTo>
                    <a:pt x="21747" y="270948"/>
                  </a:lnTo>
                  <a:lnTo>
                    <a:pt x="14396" y="332201"/>
                  </a:lnTo>
                  <a:lnTo>
                    <a:pt x="10084" y="393736"/>
                  </a:lnTo>
                  <a:lnTo>
                    <a:pt x="6113" y="449046"/>
                  </a:lnTo>
                  <a:lnTo>
                    <a:pt x="0" y="499702"/>
                  </a:lnTo>
                  <a:lnTo>
                    <a:pt x="3007" y="507440"/>
                  </a:lnTo>
                  <a:lnTo>
                    <a:pt x="8522" y="511429"/>
                  </a:lnTo>
                  <a:lnTo>
                    <a:pt x="60863" y="515308"/>
                  </a:lnTo>
                  <a:lnTo>
                    <a:pt x="114843" y="515780"/>
                  </a:lnTo>
                  <a:lnTo>
                    <a:pt x="176155" y="515874"/>
                  </a:lnTo>
                  <a:lnTo>
                    <a:pt x="232676" y="517062"/>
                  </a:lnTo>
                  <a:lnTo>
                    <a:pt x="261707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810901" y="4748352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0"/>
                  </a:lnTo>
                  <a:lnTo>
                    <a:pt x="2697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831958" y="4516725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62217" y="5589"/>
                  </a:lnTo>
                  <a:lnTo>
                    <a:pt x="100420" y="1545"/>
                  </a:lnTo>
                  <a:lnTo>
                    <a:pt x="45312" y="589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126756" y="4811523"/>
              <a:ext cx="147400" cy="189514"/>
            </a:xfrm>
            <a:custGeom>
              <a:avLst/>
              <a:gdLst/>
              <a:ahLst/>
              <a:cxnLst/>
              <a:rect l="0" t="0" r="0" b="0"/>
              <a:pathLst>
                <a:path w="147400" h="189514">
                  <a:moveTo>
                    <a:pt x="147399" y="0"/>
                  </a:moveTo>
                  <a:lnTo>
                    <a:pt x="97901" y="55088"/>
                  </a:lnTo>
                  <a:lnTo>
                    <a:pt x="56120" y="116028"/>
                  </a:lnTo>
                  <a:lnTo>
                    <a:pt x="6238" y="17560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137285" y="4822052"/>
              <a:ext cx="115814" cy="168456"/>
            </a:xfrm>
            <a:custGeom>
              <a:avLst/>
              <a:gdLst/>
              <a:ahLst/>
              <a:cxnLst/>
              <a:rect l="0" t="0" r="0" b="0"/>
              <a:pathLst>
                <a:path w="115814" h="168456">
                  <a:moveTo>
                    <a:pt x="0" y="0"/>
                  </a:moveTo>
                  <a:lnTo>
                    <a:pt x="45469" y="53875"/>
                  </a:lnTo>
                  <a:lnTo>
                    <a:pt x="80698" y="111036"/>
                  </a:lnTo>
                  <a:lnTo>
                    <a:pt x="104358" y="158468"/>
                  </a:lnTo>
                  <a:lnTo>
                    <a:pt x="115813" y="168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421554" y="4727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411026" y="490627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737616" y="3274362"/>
            <a:ext cx="1601004" cy="463255"/>
            <a:chOff x="3737616" y="3274362"/>
            <a:chExt cx="1601004" cy="463255"/>
          </a:xfrm>
        </p:grpSpPr>
        <p:sp>
          <p:nvSpPr>
            <p:cNvPr id="131" name="Freeform 130"/>
            <p:cNvSpPr/>
            <p:nvPr/>
          </p:nvSpPr>
          <p:spPr>
            <a:xfrm>
              <a:off x="3737616" y="3432290"/>
              <a:ext cx="168457" cy="298190"/>
            </a:xfrm>
            <a:custGeom>
              <a:avLst/>
              <a:gdLst/>
              <a:ahLst/>
              <a:cxnLst/>
              <a:rect l="0" t="0" r="0" b="0"/>
              <a:pathLst>
                <a:path w="168457" h="298190">
                  <a:moveTo>
                    <a:pt x="0" y="21057"/>
                  </a:moveTo>
                  <a:lnTo>
                    <a:pt x="3120" y="63748"/>
                  </a:lnTo>
                  <a:lnTo>
                    <a:pt x="26364" y="124295"/>
                  </a:lnTo>
                  <a:lnTo>
                    <a:pt x="49878" y="179274"/>
                  </a:lnTo>
                  <a:lnTo>
                    <a:pt x="77062" y="240807"/>
                  </a:lnTo>
                  <a:lnTo>
                    <a:pt x="103374" y="294620"/>
                  </a:lnTo>
                  <a:lnTo>
                    <a:pt x="108691" y="298189"/>
                  </a:lnTo>
                  <a:lnTo>
                    <a:pt x="113405" y="297059"/>
                  </a:lnTo>
                  <a:lnTo>
                    <a:pt x="117717" y="292795"/>
                  </a:lnTo>
                  <a:lnTo>
                    <a:pt x="122509" y="275580"/>
                  </a:lnTo>
                  <a:lnTo>
                    <a:pt x="131174" y="226401"/>
                  </a:lnTo>
                  <a:lnTo>
                    <a:pt x="142981" y="163221"/>
                  </a:lnTo>
                  <a:lnTo>
                    <a:pt x="147260" y="112962"/>
                  </a:lnTo>
                  <a:lnTo>
                    <a:pt x="158593" y="53465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950493" y="3464038"/>
              <a:ext cx="187207" cy="243674"/>
            </a:xfrm>
            <a:custGeom>
              <a:avLst/>
              <a:gdLst/>
              <a:ahLst/>
              <a:cxnLst/>
              <a:rect l="0" t="0" r="0" b="0"/>
              <a:pathLst>
                <a:path w="187207" h="243674">
                  <a:moveTo>
                    <a:pt x="124035" y="84065"/>
                  </a:moveTo>
                  <a:lnTo>
                    <a:pt x="109381" y="25449"/>
                  </a:lnTo>
                  <a:lnTo>
                    <a:pt x="103737" y="15742"/>
                  </a:lnTo>
                  <a:lnTo>
                    <a:pt x="88108" y="1836"/>
                  </a:lnTo>
                  <a:lnTo>
                    <a:pt x="79026" y="0"/>
                  </a:lnTo>
                  <a:lnTo>
                    <a:pt x="59578" y="4199"/>
                  </a:lnTo>
                  <a:lnTo>
                    <a:pt x="42355" y="16984"/>
                  </a:lnTo>
                  <a:lnTo>
                    <a:pt x="28071" y="34364"/>
                  </a:lnTo>
                  <a:lnTo>
                    <a:pt x="5477" y="90042"/>
                  </a:lnTo>
                  <a:lnTo>
                    <a:pt x="0" y="130420"/>
                  </a:lnTo>
                  <a:lnTo>
                    <a:pt x="6555" y="177580"/>
                  </a:lnTo>
                  <a:lnTo>
                    <a:pt x="16956" y="208869"/>
                  </a:lnTo>
                  <a:lnTo>
                    <a:pt x="28091" y="225711"/>
                  </a:lnTo>
                  <a:lnTo>
                    <a:pt x="43959" y="237876"/>
                  </a:lnTo>
                  <a:lnTo>
                    <a:pt x="53104" y="242758"/>
                  </a:lnTo>
                  <a:lnTo>
                    <a:pt x="61540" y="243673"/>
                  </a:lnTo>
                  <a:lnTo>
                    <a:pt x="77152" y="238450"/>
                  </a:lnTo>
                  <a:lnTo>
                    <a:pt x="88770" y="225210"/>
                  </a:lnTo>
                  <a:lnTo>
                    <a:pt x="101888" y="191786"/>
                  </a:lnTo>
                  <a:lnTo>
                    <a:pt x="111211" y="133679"/>
                  </a:lnTo>
                  <a:lnTo>
                    <a:pt x="113053" y="87670"/>
                  </a:lnTo>
                  <a:lnTo>
                    <a:pt x="115712" y="109440"/>
                  </a:lnTo>
                  <a:lnTo>
                    <a:pt x="137208" y="167244"/>
                  </a:lnTo>
                  <a:lnTo>
                    <a:pt x="153935" y="193979"/>
                  </a:lnTo>
                  <a:lnTo>
                    <a:pt x="187206" y="2209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182294" y="3474404"/>
              <a:ext cx="92277" cy="223461"/>
            </a:xfrm>
            <a:custGeom>
              <a:avLst/>
              <a:gdLst/>
              <a:ahLst/>
              <a:cxnLst/>
              <a:rect l="0" t="0" r="0" b="0"/>
              <a:pathLst>
                <a:path w="92277" h="223461">
                  <a:moveTo>
                    <a:pt x="8048" y="105285"/>
                  </a:moveTo>
                  <a:lnTo>
                    <a:pt x="26006" y="168712"/>
                  </a:lnTo>
                  <a:lnTo>
                    <a:pt x="44348" y="223460"/>
                  </a:lnTo>
                  <a:lnTo>
                    <a:pt x="30626" y="169092"/>
                  </a:lnTo>
                  <a:lnTo>
                    <a:pt x="5894" y="106986"/>
                  </a:lnTo>
                  <a:lnTo>
                    <a:pt x="0" y="68614"/>
                  </a:lnTo>
                  <a:lnTo>
                    <a:pt x="4861" y="44533"/>
                  </a:lnTo>
                  <a:lnTo>
                    <a:pt x="9433" y="33198"/>
                  </a:lnTo>
                  <a:lnTo>
                    <a:pt x="23871" y="17484"/>
                  </a:lnTo>
                  <a:lnTo>
                    <a:pt x="32635" y="11656"/>
                  </a:lnTo>
                  <a:lnTo>
                    <a:pt x="9227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358798" y="3505989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3119" y="54145"/>
                  </a:lnTo>
                  <a:lnTo>
                    <a:pt x="14654" y="109091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358798" y="3421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470678" y="3463202"/>
              <a:ext cx="203976" cy="240793"/>
            </a:xfrm>
            <a:custGeom>
              <a:avLst/>
              <a:gdLst/>
              <a:ahLst/>
              <a:cxnLst/>
              <a:rect l="0" t="0" r="0" b="0"/>
              <a:pathLst>
                <a:path w="203976" h="240793">
                  <a:moveTo>
                    <a:pt x="98689" y="116487"/>
                  </a:moveTo>
                  <a:lnTo>
                    <a:pt x="93100" y="54394"/>
                  </a:lnTo>
                  <a:lnTo>
                    <a:pt x="84035" y="22050"/>
                  </a:lnTo>
                  <a:lnTo>
                    <a:pt x="78392" y="13754"/>
                  </a:lnTo>
                  <a:lnTo>
                    <a:pt x="62762" y="1418"/>
                  </a:lnTo>
                  <a:lnTo>
                    <a:pt x="53681" y="0"/>
                  </a:lnTo>
                  <a:lnTo>
                    <a:pt x="34232" y="4663"/>
                  </a:lnTo>
                  <a:lnTo>
                    <a:pt x="20129" y="17654"/>
                  </a:lnTo>
                  <a:lnTo>
                    <a:pt x="5612" y="47819"/>
                  </a:lnTo>
                  <a:lnTo>
                    <a:pt x="0" y="73099"/>
                  </a:lnTo>
                  <a:lnTo>
                    <a:pt x="5929" y="130577"/>
                  </a:lnTo>
                  <a:lnTo>
                    <a:pt x="18366" y="192320"/>
                  </a:lnTo>
                  <a:lnTo>
                    <a:pt x="34206" y="229813"/>
                  </a:lnTo>
                  <a:lnTo>
                    <a:pt x="41662" y="236491"/>
                  </a:lnTo>
                  <a:lnTo>
                    <a:pt x="50143" y="239773"/>
                  </a:lnTo>
                  <a:lnTo>
                    <a:pt x="59306" y="240792"/>
                  </a:lnTo>
                  <a:lnTo>
                    <a:pt x="75727" y="235685"/>
                  </a:lnTo>
                  <a:lnTo>
                    <a:pt x="83381" y="231047"/>
                  </a:lnTo>
                  <a:lnTo>
                    <a:pt x="95005" y="213416"/>
                  </a:lnTo>
                  <a:lnTo>
                    <a:pt x="102901" y="188812"/>
                  </a:lnTo>
                  <a:lnTo>
                    <a:pt x="107970" y="125358"/>
                  </a:lnTo>
                  <a:lnTo>
                    <a:pt x="108663" y="101712"/>
                  </a:lnTo>
                  <a:lnTo>
                    <a:pt x="108848" y="101958"/>
                  </a:lnTo>
                  <a:lnTo>
                    <a:pt x="108971" y="106801"/>
                  </a:lnTo>
                  <a:lnTo>
                    <a:pt x="138505" y="159599"/>
                  </a:lnTo>
                  <a:lnTo>
                    <a:pt x="158710" y="184893"/>
                  </a:lnTo>
                  <a:lnTo>
                    <a:pt x="203975" y="2112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706238" y="3274362"/>
              <a:ext cx="195160" cy="393117"/>
            </a:xfrm>
            <a:custGeom>
              <a:avLst/>
              <a:gdLst/>
              <a:ahLst/>
              <a:cxnLst/>
              <a:rect l="0" t="0" r="0" b="0"/>
              <a:pathLst>
                <a:path w="195160" h="393117">
                  <a:moveTo>
                    <a:pt x="0" y="0"/>
                  </a:moveTo>
                  <a:lnTo>
                    <a:pt x="0" y="50433"/>
                  </a:lnTo>
                  <a:lnTo>
                    <a:pt x="1170" y="104241"/>
                  </a:lnTo>
                  <a:lnTo>
                    <a:pt x="14654" y="166932"/>
                  </a:lnTo>
                  <a:lnTo>
                    <a:pt x="23334" y="229231"/>
                  </a:lnTo>
                  <a:lnTo>
                    <a:pt x="35545" y="290036"/>
                  </a:lnTo>
                  <a:lnTo>
                    <a:pt x="40168" y="343560"/>
                  </a:lnTo>
                  <a:lnTo>
                    <a:pt x="46625" y="391388"/>
                  </a:lnTo>
                  <a:lnTo>
                    <a:pt x="43952" y="393116"/>
                  </a:lnTo>
                  <a:lnTo>
                    <a:pt x="39830" y="391929"/>
                  </a:lnTo>
                  <a:lnTo>
                    <a:pt x="37082" y="386458"/>
                  </a:lnTo>
                  <a:lnTo>
                    <a:pt x="34028" y="367902"/>
                  </a:lnTo>
                  <a:lnTo>
                    <a:pt x="43360" y="307443"/>
                  </a:lnTo>
                  <a:lnTo>
                    <a:pt x="56131" y="274368"/>
                  </a:lnTo>
                  <a:lnTo>
                    <a:pt x="61988" y="263631"/>
                  </a:lnTo>
                  <a:lnTo>
                    <a:pt x="77852" y="248581"/>
                  </a:lnTo>
                  <a:lnTo>
                    <a:pt x="86997" y="242930"/>
                  </a:lnTo>
                  <a:lnTo>
                    <a:pt x="109635" y="239770"/>
                  </a:lnTo>
                  <a:lnTo>
                    <a:pt x="134125" y="243435"/>
                  </a:lnTo>
                  <a:lnTo>
                    <a:pt x="156707" y="252863"/>
                  </a:lnTo>
                  <a:lnTo>
                    <a:pt x="175322" y="271091"/>
                  </a:lnTo>
                  <a:lnTo>
                    <a:pt x="189055" y="294790"/>
                  </a:lnTo>
                  <a:lnTo>
                    <a:pt x="195159" y="320921"/>
                  </a:lnTo>
                  <a:lnTo>
                    <a:pt x="191632" y="341893"/>
                  </a:lnTo>
                  <a:lnTo>
                    <a:pt x="187417" y="350762"/>
                  </a:lnTo>
                  <a:lnTo>
                    <a:pt x="173373" y="363734"/>
                  </a:lnTo>
                  <a:lnTo>
                    <a:pt x="164715" y="368832"/>
                  </a:lnTo>
                  <a:lnTo>
                    <a:pt x="104893" y="377684"/>
                  </a:lnTo>
                  <a:lnTo>
                    <a:pt x="84228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937865" y="3274362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3120" y="60384"/>
                  </a:lnTo>
                  <a:lnTo>
                    <a:pt x="8333" y="111868"/>
                  </a:lnTo>
                  <a:lnTo>
                    <a:pt x="10095" y="171186"/>
                  </a:lnTo>
                  <a:lnTo>
                    <a:pt x="18804" y="233720"/>
                  </a:lnTo>
                  <a:lnTo>
                    <a:pt x="20612" y="293782"/>
                  </a:lnTo>
                  <a:lnTo>
                    <a:pt x="28205" y="346330"/>
                  </a:lnTo>
                  <a:lnTo>
                    <a:pt x="34037" y="391198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011565" y="3464090"/>
              <a:ext cx="116748" cy="199828"/>
            </a:xfrm>
            <a:custGeom>
              <a:avLst/>
              <a:gdLst/>
              <a:ahLst/>
              <a:cxnLst/>
              <a:rect l="0" t="0" r="0" b="0"/>
              <a:pathLst>
                <a:path w="116748" h="199828">
                  <a:moveTo>
                    <a:pt x="0" y="168241"/>
                  </a:moveTo>
                  <a:lnTo>
                    <a:pt x="54114" y="125580"/>
                  </a:lnTo>
                  <a:lnTo>
                    <a:pt x="97073" y="89790"/>
                  </a:lnTo>
                  <a:lnTo>
                    <a:pt x="111773" y="71373"/>
                  </a:lnTo>
                  <a:lnTo>
                    <a:pt x="116747" y="48370"/>
                  </a:lnTo>
                  <a:lnTo>
                    <a:pt x="113888" y="24888"/>
                  </a:lnTo>
                  <a:lnTo>
                    <a:pt x="104819" y="6653"/>
                  </a:lnTo>
                  <a:lnTo>
                    <a:pt x="96785" y="2024"/>
                  </a:lnTo>
                  <a:lnTo>
                    <a:pt x="75381" y="0"/>
                  </a:lnTo>
                  <a:lnTo>
                    <a:pt x="56509" y="6120"/>
                  </a:lnTo>
                  <a:lnTo>
                    <a:pt x="48201" y="11027"/>
                  </a:lnTo>
                  <a:lnTo>
                    <a:pt x="25330" y="40291"/>
                  </a:lnTo>
                  <a:lnTo>
                    <a:pt x="14914" y="84186"/>
                  </a:lnTo>
                  <a:lnTo>
                    <a:pt x="17417" y="128648"/>
                  </a:lnTo>
                  <a:lnTo>
                    <a:pt x="31157" y="165869"/>
                  </a:lnTo>
                  <a:lnTo>
                    <a:pt x="55635" y="193535"/>
                  </a:lnTo>
                  <a:lnTo>
                    <a:pt x="65166" y="197972"/>
                  </a:lnTo>
                  <a:lnTo>
                    <a:pt x="115813" y="1998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158963" y="3432290"/>
              <a:ext cx="179657" cy="305327"/>
            </a:xfrm>
            <a:custGeom>
              <a:avLst/>
              <a:gdLst/>
              <a:ahLst/>
              <a:cxnLst/>
              <a:rect l="0" t="0" r="0" b="0"/>
              <a:pathLst>
                <a:path w="179657" h="305327">
                  <a:moveTo>
                    <a:pt x="136871" y="0"/>
                  </a:moveTo>
                  <a:lnTo>
                    <a:pt x="85846" y="14572"/>
                  </a:lnTo>
                  <a:lnTo>
                    <a:pt x="42434" y="39403"/>
                  </a:lnTo>
                  <a:lnTo>
                    <a:pt x="35309" y="48495"/>
                  </a:lnTo>
                  <a:lnTo>
                    <a:pt x="27391" y="71076"/>
                  </a:lnTo>
                  <a:lnTo>
                    <a:pt x="27620" y="81309"/>
                  </a:lnTo>
                  <a:lnTo>
                    <a:pt x="34113" y="98918"/>
                  </a:lnTo>
                  <a:lnTo>
                    <a:pt x="56511" y="121986"/>
                  </a:lnTo>
                  <a:lnTo>
                    <a:pt x="114128" y="146363"/>
                  </a:lnTo>
                  <a:lnTo>
                    <a:pt x="157595" y="161232"/>
                  </a:lnTo>
                  <a:lnTo>
                    <a:pt x="172598" y="174604"/>
                  </a:lnTo>
                  <a:lnTo>
                    <a:pt x="178236" y="183083"/>
                  </a:lnTo>
                  <a:lnTo>
                    <a:pt x="179656" y="193415"/>
                  </a:lnTo>
                  <a:lnTo>
                    <a:pt x="174993" y="217374"/>
                  </a:lnTo>
                  <a:lnTo>
                    <a:pt x="162003" y="237380"/>
                  </a:lnTo>
                  <a:lnTo>
                    <a:pt x="125067" y="269288"/>
                  </a:lnTo>
                  <a:lnTo>
                    <a:pt x="62079" y="293749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2" name="Freeform 141"/>
          <p:cNvSpPr/>
          <p:nvPr/>
        </p:nvSpPr>
        <p:spPr>
          <a:xfrm>
            <a:off x="2947979" y="4661707"/>
            <a:ext cx="263213" cy="307744"/>
          </a:xfrm>
          <a:custGeom>
            <a:avLst/>
            <a:gdLst/>
            <a:ahLst/>
            <a:cxnLst/>
            <a:rect l="0" t="0" r="0" b="0"/>
            <a:pathLst>
              <a:path w="263213" h="307744">
                <a:moveTo>
                  <a:pt x="0" y="86645"/>
                </a:moveTo>
                <a:lnTo>
                  <a:pt x="16788" y="150095"/>
                </a:lnTo>
                <a:lnTo>
                  <a:pt x="23333" y="208189"/>
                </a:lnTo>
                <a:lnTo>
                  <a:pt x="35545" y="259742"/>
                </a:lnTo>
                <a:lnTo>
                  <a:pt x="45757" y="301060"/>
                </a:lnTo>
                <a:lnTo>
                  <a:pt x="45712" y="306797"/>
                </a:lnTo>
                <a:lnTo>
                  <a:pt x="43343" y="307112"/>
                </a:lnTo>
                <a:lnTo>
                  <a:pt x="39424" y="303813"/>
                </a:lnTo>
                <a:lnTo>
                  <a:pt x="35069" y="287669"/>
                </a:lnTo>
                <a:lnTo>
                  <a:pt x="24808" y="233004"/>
                </a:lnTo>
                <a:lnTo>
                  <a:pt x="21798" y="180503"/>
                </a:lnTo>
                <a:lnTo>
                  <a:pt x="21203" y="125072"/>
                </a:lnTo>
                <a:lnTo>
                  <a:pt x="26690" y="88672"/>
                </a:lnTo>
                <a:lnTo>
                  <a:pt x="53846" y="34269"/>
                </a:lnTo>
                <a:lnTo>
                  <a:pt x="68385" y="15404"/>
                </a:lnTo>
                <a:lnTo>
                  <a:pt x="86546" y="3120"/>
                </a:lnTo>
                <a:lnTo>
                  <a:pt x="106315" y="0"/>
                </a:lnTo>
                <a:lnTo>
                  <a:pt x="126800" y="3682"/>
                </a:lnTo>
                <a:lnTo>
                  <a:pt x="156893" y="18910"/>
                </a:lnTo>
                <a:lnTo>
                  <a:pt x="181148" y="39409"/>
                </a:lnTo>
                <a:lnTo>
                  <a:pt x="201982" y="67190"/>
                </a:lnTo>
                <a:lnTo>
                  <a:pt x="227672" y="130069"/>
                </a:lnTo>
                <a:lnTo>
                  <a:pt x="242067" y="182354"/>
                </a:lnTo>
                <a:lnTo>
                  <a:pt x="250587" y="237742"/>
                </a:lnTo>
                <a:lnTo>
                  <a:pt x="260741" y="295290"/>
                </a:lnTo>
                <a:lnTo>
                  <a:pt x="263212" y="30774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Freeform 142"/>
          <p:cNvSpPr/>
          <p:nvPr/>
        </p:nvSpPr>
        <p:spPr>
          <a:xfrm>
            <a:off x="7888817" y="3492688"/>
            <a:ext cx="201328" cy="227598"/>
          </a:xfrm>
          <a:custGeom>
            <a:avLst/>
            <a:gdLst/>
            <a:ahLst/>
            <a:cxnLst/>
            <a:rect l="0" t="0" r="0" b="0"/>
            <a:pathLst>
              <a:path w="201328" h="227598">
                <a:moveTo>
                  <a:pt x="123369" y="13301"/>
                </a:moveTo>
                <a:lnTo>
                  <a:pt x="112191" y="2123"/>
                </a:lnTo>
                <a:lnTo>
                  <a:pt x="105388" y="0"/>
                </a:lnTo>
                <a:lnTo>
                  <a:pt x="88472" y="761"/>
                </a:lnTo>
                <a:lnTo>
                  <a:pt x="72374" y="8118"/>
                </a:lnTo>
                <a:lnTo>
                  <a:pt x="42977" y="31905"/>
                </a:lnTo>
                <a:lnTo>
                  <a:pt x="15809" y="67539"/>
                </a:lnTo>
                <a:lnTo>
                  <a:pt x="3112" y="99172"/>
                </a:lnTo>
                <a:lnTo>
                  <a:pt x="0" y="136490"/>
                </a:lnTo>
                <a:lnTo>
                  <a:pt x="7137" y="170295"/>
                </a:lnTo>
                <a:lnTo>
                  <a:pt x="17508" y="191871"/>
                </a:lnTo>
                <a:lnTo>
                  <a:pt x="33036" y="206919"/>
                </a:lnTo>
                <a:lnTo>
                  <a:pt x="71600" y="226112"/>
                </a:lnTo>
                <a:lnTo>
                  <a:pt x="92172" y="227597"/>
                </a:lnTo>
                <a:lnTo>
                  <a:pt x="111844" y="223187"/>
                </a:lnTo>
                <a:lnTo>
                  <a:pt x="143536" y="201293"/>
                </a:lnTo>
                <a:lnTo>
                  <a:pt x="178234" y="166349"/>
                </a:lnTo>
                <a:lnTo>
                  <a:pt x="196122" y="125031"/>
                </a:lnTo>
                <a:lnTo>
                  <a:pt x="201327" y="99224"/>
                </a:lnTo>
                <a:lnTo>
                  <a:pt x="199741" y="72156"/>
                </a:lnTo>
                <a:lnTo>
                  <a:pt x="186683" y="36199"/>
                </a:lnTo>
                <a:lnTo>
                  <a:pt x="171395" y="20359"/>
                </a:lnTo>
                <a:lnTo>
                  <a:pt x="149298" y="7983"/>
                </a:lnTo>
                <a:lnTo>
                  <a:pt x="133898" y="277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4" name="Group 153"/>
          <p:cNvGrpSpPr/>
          <p:nvPr/>
        </p:nvGrpSpPr>
        <p:grpSpPr>
          <a:xfrm>
            <a:off x="8086211" y="3348062"/>
            <a:ext cx="1540122" cy="645759"/>
            <a:chOff x="8086211" y="3348062"/>
            <a:chExt cx="1540122" cy="645759"/>
          </a:xfrm>
        </p:grpSpPr>
        <p:sp>
          <p:nvSpPr>
            <p:cNvPr id="144" name="Freeform 143"/>
            <p:cNvSpPr/>
            <p:nvPr/>
          </p:nvSpPr>
          <p:spPr>
            <a:xfrm>
              <a:off x="8086211" y="3477512"/>
              <a:ext cx="174235" cy="516309"/>
            </a:xfrm>
            <a:custGeom>
              <a:avLst/>
              <a:gdLst/>
              <a:ahLst/>
              <a:cxnLst/>
              <a:rect l="0" t="0" r="0" b="0"/>
              <a:pathLst>
                <a:path w="174235" h="516309">
                  <a:moveTo>
                    <a:pt x="31260" y="154819"/>
                  </a:moveTo>
                  <a:lnTo>
                    <a:pt x="25671" y="171586"/>
                  </a:lnTo>
                  <a:lnTo>
                    <a:pt x="28943" y="224335"/>
                  </a:lnTo>
                  <a:lnTo>
                    <a:pt x="30803" y="284147"/>
                  </a:lnTo>
                  <a:lnTo>
                    <a:pt x="34245" y="334689"/>
                  </a:lnTo>
                  <a:lnTo>
                    <a:pt x="39553" y="386709"/>
                  </a:lnTo>
                  <a:lnTo>
                    <a:pt x="41127" y="439166"/>
                  </a:lnTo>
                  <a:lnTo>
                    <a:pt x="41592" y="491754"/>
                  </a:lnTo>
                  <a:lnTo>
                    <a:pt x="40531" y="516308"/>
                  </a:lnTo>
                  <a:lnTo>
                    <a:pt x="38610" y="516305"/>
                  </a:lnTo>
                  <a:lnTo>
                    <a:pt x="27123" y="482677"/>
                  </a:lnTo>
                  <a:lnTo>
                    <a:pt x="14759" y="421399"/>
                  </a:lnTo>
                  <a:lnTo>
                    <a:pt x="10383" y="364437"/>
                  </a:lnTo>
                  <a:lnTo>
                    <a:pt x="3368" y="309995"/>
                  </a:lnTo>
                  <a:lnTo>
                    <a:pt x="769" y="256819"/>
                  </a:lnTo>
                  <a:lnTo>
                    <a:pt x="0" y="205188"/>
                  </a:lnTo>
                  <a:lnTo>
                    <a:pt x="2859" y="142109"/>
                  </a:lnTo>
                  <a:lnTo>
                    <a:pt x="14342" y="84848"/>
                  </a:lnTo>
                  <a:lnTo>
                    <a:pt x="29045" y="40912"/>
                  </a:lnTo>
                  <a:lnTo>
                    <a:pt x="40414" y="23865"/>
                  </a:lnTo>
                  <a:lnTo>
                    <a:pt x="56386" y="11609"/>
                  </a:lnTo>
                  <a:lnTo>
                    <a:pt x="76352" y="3433"/>
                  </a:lnTo>
                  <a:lnTo>
                    <a:pt x="112731" y="0"/>
                  </a:lnTo>
                  <a:lnTo>
                    <a:pt x="135320" y="3342"/>
                  </a:lnTo>
                  <a:lnTo>
                    <a:pt x="153938" y="14967"/>
                  </a:lnTo>
                  <a:lnTo>
                    <a:pt x="162179" y="22980"/>
                  </a:lnTo>
                  <a:lnTo>
                    <a:pt x="171334" y="44361"/>
                  </a:lnTo>
                  <a:lnTo>
                    <a:pt x="174234" y="68292"/>
                  </a:lnTo>
                  <a:lnTo>
                    <a:pt x="163576" y="122931"/>
                  </a:lnTo>
                  <a:lnTo>
                    <a:pt x="148194" y="149140"/>
                  </a:lnTo>
                  <a:lnTo>
                    <a:pt x="123229" y="171724"/>
                  </a:lnTo>
                  <a:lnTo>
                    <a:pt x="93605" y="187644"/>
                  </a:lnTo>
                  <a:lnTo>
                    <a:pt x="52317" y="1969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269786" y="3505179"/>
              <a:ext cx="151595" cy="221910"/>
            </a:xfrm>
            <a:custGeom>
              <a:avLst/>
              <a:gdLst/>
              <a:ahLst/>
              <a:cxnLst/>
              <a:rect l="0" t="0" r="0" b="0"/>
              <a:pathLst>
                <a:path w="151595" h="221910">
                  <a:moveTo>
                    <a:pt x="16141" y="116624"/>
                  </a:moveTo>
                  <a:lnTo>
                    <a:pt x="74758" y="111035"/>
                  </a:lnTo>
                  <a:lnTo>
                    <a:pt x="120527" y="97496"/>
                  </a:lnTo>
                  <a:lnTo>
                    <a:pt x="142084" y="86285"/>
                  </a:lnTo>
                  <a:lnTo>
                    <a:pt x="148066" y="77681"/>
                  </a:lnTo>
                  <a:lnTo>
                    <a:pt x="151594" y="55642"/>
                  </a:lnTo>
                  <a:lnTo>
                    <a:pt x="146143" y="36488"/>
                  </a:lnTo>
                  <a:lnTo>
                    <a:pt x="141414" y="28105"/>
                  </a:lnTo>
                  <a:lnTo>
                    <a:pt x="112400" y="5128"/>
                  </a:lnTo>
                  <a:lnTo>
                    <a:pt x="87389" y="0"/>
                  </a:lnTo>
                  <a:lnTo>
                    <a:pt x="61844" y="2790"/>
                  </a:lnTo>
                  <a:lnTo>
                    <a:pt x="38793" y="11829"/>
                  </a:lnTo>
                  <a:lnTo>
                    <a:pt x="19970" y="29884"/>
                  </a:lnTo>
                  <a:lnTo>
                    <a:pt x="6145" y="53506"/>
                  </a:lnTo>
                  <a:lnTo>
                    <a:pt x="0" y="79603"/>
                  </a:lnTo>
                  <a:lnTo>
                    <a:pt x="2130" y="115013"/>
                  </a:lnTo>
                  <a:lnTo>
                    <a:pt x="14500" y="157250"/>
                  </a:lnTo>
                  <a:lnTo>
                    <a:pt x="44925" y="196684"/>
                  </a:lnTo>
                  <a:lnTo>
                    <a:pt x="71073" y="212615"/>
                  </a:lnTo>
                  <a:lnTo>
                    <a:pt x="100369" y="2219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436150" y="3524281"/>
              <a:ext cx="144576" cy="223409"/>
            </a:xfrm>
            <a:custGeom>
              <a:avLst/>
              <a:gdLst/>
              <a:ahLst/>
              <a:cxnLst/>
              <a:rect l="0" t="0" r="0" b="0"/>
              <a:pathLst>
                <a:path w="144576" h="223409">
                  <a:moveTo>
                    <a:pt x="18233" y="118579"/>
                  </a:moveTo>
                  <a:lnTo>
                    <a:pt x="32888" y="177196"/>
                  </a:lnTo>
                  <a:lnTo>
                    <a:pt x="44092" y="223181"/>
                  </a:lnTo>
                  <a:lnTo>
                    <a:pt x="43661" y="223408"/>
                  </a:lnTo>
                  <a:lnTo>
                    <a:pt x="19302" y="164373"/>
                  </a:lnTo>
                  <a:lnTo>
                    <a:pt x="2760" y="110900"/>
                  </a:lnTo>
                  <a:lnTo>
                    <a:pt x="0" y="70420"/>
                  </a:lnTo>
                  <a:lnTo>
                    <a:pt x="3501" y="46872"/>
                  </a:lnTo>
                  <a:lnTo>
                    <a:pt x="12075" y="27827"/>
                  </a:lnTo>
                  <a:lnTo>
                    <a:pt x="17637" y="19473"/>
                  </a:lnTo>
                  <a:lnTo>
                    <a:pt x="36296" y="7072"/>
                  </a:lnTo>
                  <a:lnTo>
                    <a:pt x="59016" y="0"/>
                  </a:lnTo>
                  <a:lnTo>
                    <a:pt x="91538" y="2596"/>
                  </a:lnTo>
                  <a:lnTo>
                    <a:pt x="144575" y="132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587309" y="3567629"/>
              <a:ext cx="193459" cy="192473"/>
            </a:xfrm>
            <a:custGeom>
              <a:avLst/>
              <a:gdLst/>
              <a:ahLst/>
              <a:cxnLst/>
              <a:rect l="0" t="0" r="0" b="0"/>
              <a:pathLst>
                <a:path w="193459" h="192473">
                  <a:moveTo>
                    <a:pt x="119758" y="96288"/>
                  </a:moveTo>
                  <a:lnTo>
                    <a:pt x="125348" y="79520"/>
                  </a:lnTo>
                  <a:lnTo>
                    <a:pt x="123234" y="46736"/>
                  </a:lnTo>
                  <a:lnTo>
                    <a:pt x="115064" y="27081"/>
                  </a:lnTo>
                  <a:lnTo>
                    <a:pt x="109610" y="18565"/>
                  </a:lnTo>
                  <a:lnTo>
                    <a:pt x="94191" y="5982"/>
                  </a:lnTo>
                  <a:lnTo>
                    <a:pt x="85166" y="989"/>
                  </a:lnTo>
                  <a:lnTo>
                    <a:pt x="75639" y="0"/>
                  </a:lnTo>
                  <a:lnTo>
                    <a:pt x="55696" y="5140"/>
                  </a:lnTo>
                  <a:lnTo>
                    <a:pt x="30327" y="21188"/>
                  </a:lnTo>
                  <a:lnTo>
                    <a:pt x="18400" y="37174"/>
                  </a:lnTo>
                  <a:lnTo>
                    <a:pt x="1210" y="76032"/>
                  </a:lnTo>
                  <a:lnTo>
                    <a:pt x="0" y="96644"/>
                  </a:lnTo>
                  <a:lnTo>
                    <a:pt x="8754" y="144061"/>
                  </a:lnTo>
                  <a:lnTo>
                    <a:pt x="23957" y="173484"/>
                  </a:lnTo>
                  <a:lnTo>
                    <a:pt x="39745" y="186359"/>
                  </a:lnTo>
                  <a:lnTo>
                    <a:pt x="48869" y="191430"/>
                  </a:lnTo>
                  <a:lnTo>
                    <a:pt x="57291" y="192472"/>
                  </a:lnTo>
                  <a:lnTo>
                    <a:pt x="72887" y="187389"/>
                  </a:lnTo>
                  <a:lnTo>
                    <a:pt x="94822" y="165785"/>
                  </a:lnTo>
                  <a:lnTo>
                    <a:pt x="114789" y="125873"/>
                  </a:lnTo>
                  <a:lnTo>
                    <a:pt x="126879" y="74142"/>
                  </a:lnTo>
                  <a:lnTo>
                    <a:pt x="128772" y="56030"/>
                  </a:lnTo>
                  <a:lnTo>
                    <a:pt x="129278" y="57751"/>
                  </a:lnTo>
                  <a:lnTo>
                    <a:pt x="135677" y="88546"/>
                  </a:lnTo>
                  <a:lnTo>
                    <a:pt x="150471" y="112581"/>
                  </a:lnTo>
                  <a:lnTo>
                    <a:pt x="193458" y="159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822880" y="3348062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0" y="0"/>
                  </a:moveTo>
                  <a:lnTo>
                    <a:pt x="0" y="50432"/>
                  </a:lnTo>
                  <a:lnTo>
                    <a:pt x="1170" y="105410"/>
                  </a:lnTo>
                  <a:lnTo>
                    <a:pt x="8334" y="167094"/>
                  </a:lnTo>
                  <a:lnTo>
                    <a:pt x="15685" y="218750"/>
                  </a:lnTo>
                  <a:lnTo>
                    <a:pt x="19997" y="273493"/>
                  </a:lnTo>
                  <a:lnTo>
                    <a:pt x="21913" y="325920"/>
                  </a:lnTo>
                  <a:lnTo>
                    <a:pt x="29329" y="370616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707067" y="3442818"/>
              <a:ext cx="242157" cy="84229"/>
            </a:xfrm>
            <a:custGeom>
              <a:avLst/>
              <a:gdLst/>
              <a:ahLst/>
              <a:cxnLst/>
              <a:rect l="0" t="0" r="0" b="0"/>
              <a:pathLst>
                <a:path w="242157" h="84229">
                  <a:moveTo>
                    <a:pt x="242156" y="0"/>
                  </a:moveTo>
                  <a:lnTo>
                    <a:pt x="187014" y="14655"/>
                  </a:lnTo>
                  <a:lnTo>
                    <a:pt x="130051" y="28198"/>
                  </a:lnTo>
                  <a:lnTo>
                    <a:pt x="76858" y="45258"/>
                  </a:lnTo>
                  <a:lnTo>
                    <a:pt x="17045" y="7305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970280" y="3579689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58616"/>
                  </a:lnTo>
                  <a:lnTo>
                    <a:pt x="7235" y="111620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980808" y="3432290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9057371" y="3538022"/>
              <a:ext cx="344578" cy="255462"/>
            </a:xfrm>
            <a:custGeom>
              <a:avLst/>
              <a:gdLst/>
              <a:ahLst/>
              <a:cxnLst/>
              <a:rect l="0" t="0" r="0" b="0"/>
              <a:pathLst>
                <a:path w="344578" h="255462">
                  <a:moveTo>
                    <a:pt x="123479" y="52195"/>
                  </a:moveTo>
                  <a:lnTo>
                    <a:pt x="79516" y="37541"/>
                  </a:lnTo>
                  <a:lnTo>
                    <a:pt x="59486" y="40223"/>
                  </a:lnTo>
                  <a:lnTo>
                    <a:pt x="40055" y="50384"/>
                  </a:lnTo>
                  <a:lnTo>
                    <a:pt x="23620" y="66598"/>
                  </a:lnTo>
                  <a:lnTo>
                    <a:pt x="6803" y="95457"/>
                  </a:lnTo>
                  <a:lnTo>
                    <a:pt x="0" y="131824"/>
                  </a:lnTo>
                  <a:lnTo>
                    <a:pt x="6107" y="177629"/>
                  </a:lnTo>
                  <a:lnTo>
                    <a:pt x="16432" y="208684"/>
                  </a:lnTo>
                  <a:lnTo>
                    <a:pt x="27549" y="225471"/>
                  </a:lnTo>
                  <a:lnTo>
                    <a:pt x="43409" y="237611"/>
                  </a:lnTo>
                  <a:lnTo>
                    <a:pt x="52552" y="242486"/>
                  </a:lnTo>
                  <a:lnTo>
                    <a:pt x="62156" y="243397"/>
                  </a:lnTo>
                  <a:lnTo>
                    <a:pt x="82186" y="238169"/>
                  </a:lnTo>
                  <a:lnTo>
                    <a:pt x="113194" y="222072"/>
                  </a:lnTo>
                  <a:lnTo>
                    <a:pt x="127876" y="206075"/>
                  </a:lnTo>
                  <a:lnTo>
                    <a:pt x="142719" y="174218"/>
                  </a:lnTo>
                  <a:lnTo>
                    <a:pt x="151406" y="135144"/>
                  </a:lnTo>
                  <a:lnTo>
                    <a:pt x="151098" y="108948"/>
                  </a:lnTo>
                  <a:lnTo>
                    <a:pt x="131837" y="63536"/>
                  </a:lnTo>
                  <a:lnTo>
                    <a:pt x="125542" y="52737"/>
                  </a:lnTo>
                  <a:lnTo>
                    <a:pt x="124854" y="47877"/>
                  </a:lnTo>
                  <a:lnTo>
                    <a:pt x="127905" y="46977"/>
                  </a:lnTo>
                  <a:lnTo>
                    <a:pt x="148967" y="56888"/>
                  </a:lnTo>
                  <a:lnTo>
                    <a:pt x="166392" y="69489"/>
                  </a:lnTo>
                  <a:lnTo>
                    <a:pt x="203840" y="116257"/>
                  </a:lnTo>
                  <a:lnTo>
                    <a:pt x="227792" y="171246"/>
                  </a:lnTo>
                  <a:lnTo>
                    <a:pt x="251079" y="230220"/>
                  </a:lnTo>
                  <a:lnTo>
                    <a:pt x="251160" y="251810"/>
                  </a:lnTo>
                  <a:lnTo>
                    <a:pt x="248374" y="255461"/>
                  </a:lnTo>
                  <a:lnTo>
                    <a:pt x="244177" y="254386"/>
                  </a:lnTo>
                  <a:lnTo>
                    <a:pt x="239039" y="250160"/>
                  </a:lnTo>
                  <a:lnTo>
                    <a:pt x="226219" y="227445"/>
                  </a:lnTo>
                  <a:lnTo>
                    <a:pt x="207834" y="174926"/>
                  </a:lnTo>
                  <a:lnTo>
                    <a:pt x="193694" y="121672"/>
                  </a:lnTo>
                  <a:lnTo>
                    <a:pt x="194326" y="80060"/>
                  </a:lnTo>
                  <a:lnTo>
                    <a:pt x="206190" y="26417"/>
                  </a:lnTo>
                  <a:lnTo>
                    <a:pt x="217171" y="7203"/>
                  </a:lnTo>
                  <a:lnTo>
                    <a:pt x="224545" y="2313"/>
                  </a:lnTo>
                  <a:lnTo>
                    <a:pt x="242097" y="0"/>
                  </a:lnTo>
                  <a:lnTo>
                    <a:pt x="258475" y="5991"/>
                  </a:lnTo>
                  <a:lnTo>
                    <a:pt x="273554" y="17622"/>
                  </a:lnTo>
                  <a:lnTo>
                    <a:pt x="294028" y="43901"/>
                  </a:lnTo>
                  <a:lnTo>
                    <a:pt x="319578" y="106204"/>
                  </a:lnTo>
                  <a:lnTo>
                    <a:pt x="337501" y="166571"/>
                  </a:lnTo>
                  <a:lnTo>
                    <a:pt x="338312" y="188427"/>
                  </a:lnTo>
                  <a:lnTo>
                    <a:pt x="337113" y="208669"/>
                  </a:lnTo>
                  <a:lnTo>
                    <a:pt x="344577" y="2417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444062" y="3508916"/>
              <a:ext cx="182271" cy="326552"/>
            </a:xfrm>
            <a:custGeom>
              <a:avLst/>
              <a:gdLst/>
              <a:ahLst/>
              <a:cxnLst/>
              <a:rect l="0" t="0" r="0" b="0"/>
              <a:pathLst>
                <a:path w="182271" h="326552">
                  <a:moveTo>
                    <a:pt x="126342" y="18130"/>
                  </a:moveTo>
                  <a:lnTo>
                    <a:pt x="115163" y="6952"/>
                  </a:lnTo>
                  <a:lnTo>
                    <a:pt x="97197" y="1464"/>
                  </a:lnTo>
                  <a:lnTo>
                    <a:pt x="85855" y="0"/>
                  </a:lnTo>
                  <a:lnTo>
                    <a:pt x="63894" y="4613"/>
                  </a:lnTo>
                  <a:lnTo>
                    <a:pt x="34919" y="20364"/>
                  </a:lnTo>
                  <a:lnTo>
                    <a:pt x="20199" y="34331"/>
                  </a:lnTo>
                  <a:lnTo>
                    <a:pt x="9757" y="52237"/>
                  </a:lnTo>
                  <a:lnTo>
                    <a:pt x="7457" y="71893"/>
                  </a:lnTo>
                  <a:lnTo>
                    <a:pt x="8481" y="82048"/>
                  </a:lnTo>
                  <a:lnTo>
                    <a:pt x="18977" y="99571"/>
                  </a:lnTo>
                  <a:lnTo>
                    <a:pt x="35340" y="113988"/>
                  </a:lnTo>
                  <a:lnTo>
                    <a:pt x="95085" y="140443"/>
                  </a:lnTo>
                  <a:lnTo>
                    <a:pt x="125270" y="152507"/>
                  </a:lnTo>
                  <a:lnTo>
                    <a:pt x="149551" y="171550"/>
                  </a:lnTo>
                  <a:lnTo>
                    <a:pt x="170393" y="198898"/>
                  </a:lnTo>
                  <a:lnTo>
                    <a:pt x="180236" y="218964"/>
                  </a:lnTo>
                  <a:lnTo>
                    <a:pt x="182270" y="239581"/>
                  </a:lnTo>
                  <a:lnTo>
                    <a:pt x="178105" y="260443"/>
                  </a:lnTo>
                  <a:lnTo>
                    <a:pt x="168455" y="281412"/>
                  </a:lnTo>
                  <a:lnTo>
                    <a:pt x="144279" y="307359"/>
                  </a:lnTo>
                  <a:lnTo>
                    <a:pt x="114889" y="324277"/>
                  </a:lnTo>
                  <a:lnTo>
                    <a:pt x="94346" y="326551"/>
                  </a:lnTo>
                  <a:lnTo>
                    <a:pt x="35995" y="322694"/>
                  </a:lnTo>
                  <a:lnTo>
                    <a:pt x="0" y="312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3474404" y="4685181"/>
            <a:ext cx="231628" cy="168457"/>
            <a:chOff x="3474404" y="4685181"/>
            <a:chExt cx="231628" cy="168457"/>
          </a:xfrm>
        </p:grpSpPr>
        <p:sp>
          <p:nvSpPr>
            <p:cNvPr id="155" name="Freeform 154"/>
            <p:cNvSpPr/>
            <p:nvPr/>
          </p:nvSpPr>
          <p:spPr>
            <a:xfrm>
              <a:off x="3590217" y="4685181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474404" y="4764195"/>
              <a:ext cx="231628" cy="15744"/>
            </a:xfrm>
            <a:custGeom>
              <a:avLst/>
              <a:gdLst/>
              <a:ahLst/>
              <a:cxnLst/>
              <a:rect l="0" t="0" r="0" b="0"/>
              <a:pathLst>
                <a:path w="231628" h="15744">
                  <a:moveTo>
                    <a:pt x="231627" y="5214"/>
                  </a:moveTo>
                  <a:lnTo>
                    <a:pt x="173010" y="5214"/>
                  </a:lnTo>
                  <a:lnTo>
                    <a:pt x="116413" y="0"/>
                  </a:lnTo>
                  <a:lnTo>
                    <a:pt x="54844" y="11763"/>
                  </a:lnTo>
                  <a:lnTo>
                    <a:pt x="0" y="157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5569575" y="3337533"/>
            <a:ext cx="1306139" cy="419784"/>
            <a:chOff x="5569575" y="3337533"/>
            <a:chExt cx="1306139" cy="419784"/>
          </a:xfrm>
        </p:grpSpPr>
        <p:sp>
          <p:nvSpPr>
            <p:cNvPr id="158" name="Freeform 157"/>
            <p:cNvSpPr/>
            <p:nvPr/>
          </p:nvSpPr>
          <p:spPr>
            <a:xfrm>
              <a:off x="5569575" y="3505451"/>
              <a:ext cx="147400" cy="221638"/>
            </a:xfrm>
            <a:custGeom>
              <a:avLst/>
              <a:gdLst/>
              <a:ahLst/>
              <a:cxnLst/>
              <a:rect l="0" t="0" r="0" b="0"/>
              <a:pathLst>
                <a:path w="147400" h="221638">
                  <a:moveTo>
                    <a:pt x="0" y="32124"/>
                  </a:moveTo>
                  <a:lnTo>
                    <a:pt x="0" y="90741"/>
                  </a:lnTo>
                  <a:lnTo>
                    <a:pt x="8333" y="150457"/>
                  </a:lnTo>
                  <a:lnTo>
                    <a:pt x="10095" y="204587"/>
                  </a:lnTo>
                  <a:lnTo>
                    <a:pt x="9070" y="210270"/>
                  </a:lnTo>
                  <a:lnTo>
                    <a:pt x="7216" y="210550"/>
                  </a:lnTo>
                  <a:lnTo>
                    <a:pt x="4811" y="207226"/>
                  </a:lnTo>
                  <a:lnTo>
                    <a:pt x="634" y="155644"/>
                  </a:lnTo>
                  <a:lnTo>
                    <a:pt x="125" y="96167"/>
                  </a:lnTo>
                  <a:lnTo>
                    <a:pt x="5626" y="56559"/>
                  </a:lnTo>
                  <a:lnTo>
                    <a:pt x="20254" y="22596"/>
                  </a:lnTo>
                  <a:lnTo>
                    <a:pt x="35908" y="7222"/>
                  </a:lnTo>
                  <a:lnTo>
                    <a:pt x="44996" y="1485"/>
                  </a:lnTo>
                  <a:lnTo>
                    <a:pt x="54564" y="0"/>
                  </a:lnTo>
                  <a:lnTo>
                    <a:pt x="74553" y="4588"/>
                  </a:lnTo>
                  <a:lnTo>
                    <a:pt x="99949" y="20326"/>
                  </a:lnTo>
                  <a:lnTo>
                    <a:pt x="111882" y="36239"/>
                  </a:lnTo>
                  <a:lnTo>
                    <a:pt x="136525" y="95656"/>
                  </a:lnTo>
                  <a:lnTo>
                    <a:pt x="144177" y="130107"/>
                  </a:lnTo>
                  <a:lnTo>
                    <a:pt x="146762" y="183669"/>
                  </a:lnTo>
                  <a:lnTo>
                    <a:pt x="147399" y="2216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759931" y="3537575"/>
              <a:ext cx="125500" cy="209071"/>
            </a:xfrm>
            <a:custGeom>
              <a:avLst/>
              <a:gdLst/>
              <a:ahLst/>
              <a:cxnLst/>
              <a:rect l="0" t="0" r="0" b="0"/>
              <a:pathLst>
                <a:path w="125500" h="209071">
                  <a:moveTo>
                    <a:pt x="20214" y="0"/>
                  </a:moveTo>
                  <a:lnTo>
                    <a:pt x="3425" y="56214"/>
                  </a:lnTo>
                  <a:lnTo>
                    <a:pt x="0" y="114786"/>
                  </a:lnTo>
                  <a:lnTo>
                    <a:pt x="4912" y="166173"/>
                  </a:lnTo>
                  <a:lnTo>
                    <a:pt x="19449" y="199365"/>
                  </a:lnTo>
                  <a:lnTo>
                    <a:pt x="26723" y="205439"/>
                  </a:lnTo>
                  <a:lnTo>
                    <a:pt x="35082" y="208319"/>
                  </a:lnTo>
                  <a:lnTo>
                    <a:pt x="44164" y="209070"/>
                  </a:lnTo>
                  <a:lnTo>
                    <a:pt x="60494" y="203664"/>
                  </a:lnTo>
                  <a:lnTo>
                    <a:pt x="90042" y="181129"/>
                  </a:lnTo>
                  <a:lnTo>
                    <a:pt x="105764" y="155443"/>
                  </a:lnTo>
                  <a:lnTo>
                    <a:pt x="120387" y="114153"/>
                  </a:lnTo>
                  <a:lnTo>
                    <a:pt x="124489" y="62150"/>
                  </a:lnTo>
                  <a:lnTo>
                    <a:pt x="125499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927544" y="3557658"/>
              <a:ext cx="189514" cy="148374"/>
            </a:xfrm>
            <a:custGeom>
              <a:avLst/>
              <a:gdLst/>
              <a:ahLst/>
              <a:cxnLst/>
              <a:rect l="0" t="0" r="0" b="0"/>
              <a:pathLst>
                <a:path w="189514" h="148374">
                  <a:moveTo>
                    <a:pt x="0" y="43088"/>
                  </a:moveTo>
                  <a:lnTo>
                    <a:pt x="15618" y="99497"/>
                  </a:lnTo>
                  <a:lnTo>
                    <a:pt x="13570" y="93895"/>
                  </a:lnTo>
                  <a:lnTo>
                    <a:pt x="12299" y="53297"/>
                  </a:lnTo>
                  <a:lnTo>
                    <a:pt x="16385" y="27348"/>
                  </a:lnTo>
                  <a:lnTo>
                    <a:pt x="21451" y="17387"/>
                  </a:lnTo>
                  <a:lnTo>
                    <a:pt x="36440" y="3199"/>
                  </a:lnTo>
                  <a:lnTo>
                    <a:pt x="43010" y="2457"/>
                  </a:lnTo>
                  <a:lnTo>
                    <a:pt x="48560" y="5472"/>
                  </a:lnTo>
                  <a:lnTo>
                    <a:pt x="71463" y="35528"/>
                  </a:lnTo>
                  <a:lnTo>
                    <a:pt x="87772" y="75476"/>
                  </a:lnTo>
                  <a:lnTo>
                    <a:pt x="87760" y="75209"/>
                  </a:lnTo>
                  <a:lnTo>
                    <a:pt x="86583" y="71521"/>
                  </a:lnTo>
                  <a:lnTo>
                    <a:pt x="93098" y="40385"/>
                  </a:lnTo>
                  <a:lnTo>
                    <a:pt x="99089" y="20830"/>
                  </a:lnTo>
                  <a:lnTo>
                    <a:pt x="104664" y="13041"/>
                  </a:lnTo>
                  <a:lnTo>
                    <a:pt x="120217" y="1268"/>
                  </a:lnTo>
                  <a:lnTo>
                    <a:pt x="128108" y="0"/>
                  </a:lnTo>
                  <a:lnTo>
                    <a:pt x="135708" y="1494"/>
                  </a:lnTo>
                  <a:lnTo>
                    <a:pt x="157583" y="14776"/>
                  </a:lnTo>
                  <a:lnTo>
                    <a:pt x="164717" y="20704"/>
                  </a:lnTo>
                  <a:lnTo>
                    <a:pt x="172643" y="42888"/>
                  </a:lnTo>
                  <a:lnTo>
                    <a:pt x="183321" y="99200"/>
                  </a:lnTo>
                  <a:lnTo>
                    <a:pt x="189513" y="1483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159171" y="3337533"/>
              <a:ext cx="150693" cy="414533"/>
            </a:xfrm>
            <a:custGeom>
              <a:avLst/>
              <a:gdLst/>
              <a:ahLst/>
              <a:cxnLst/>
              <a:rect l="0" t="0" r="0" b="0"/>
              <a:pathLst>
                <a:path w="150693" h="414533">
                  <a:moveTo>
                    <a:pt x="0" y="0"/>
                  </a:moveTo>
                  <a:lnTo>
                    <a:pt x="3119" y="54145"/>
                  </a:lnTo>
                  <a:lnTo>
                    <a:pt x="9064" y="114681"/>
                  </a:lnTo>
                  <a:lnTo>
                    <a:pt x="10095" y="165651"/>
                  </a:lnTo>
                  <a:lnTo>
                    <a:pt x="10400" y="217798"/>
                  </a:lnTo>
                  <a:lnTo>
                    <a:pt x="17739" y="273349"/>
                  </a:lnTo>
                  <a:lnTo>
                    <a:pt x="17282" y="335102"/>
                  </a:lnTo>
                  <a:lnTo>
                    <a:pt x="15031" y="349743"/>
                  </a:lnTo>
                  <a:lnTo>
                    <a:pt x="12360" y="355995"/>
                  </a:lnTo>
                  <a:lnTo>
                    <a:pt x="9410" y="356653"/>
                  </a:lnTo>
                  <a:lnTo>
                    <a:pt x="6273" y="353582"/>
                  </a:lnTo>
                  <a:lnTo>
                    <a:pt x="5352" y="348026"/>
                  </a:lnTo>
                  <a:lnTo>
                    <a:pt x="15205" y="298428"/>
                  </a:lnTo>
                  <a:lnTo>
                    <a:pt x="30501" y="264289"/>
                  </a:lnTo>
                  <a:lnTo>
                    <a:pt x="55440" y="237535"/>
                  </a:lnTo>
                  <a:lnTo>
                    <a:pt x="65036" y="233226"/>
                  </a:lnTo>
                  <a:lnTo>
                    <a:pt x="85057" y="231558"/>
                  </a:lnTo>
                  <a:lnTo>
                    <a:pt x="102534" y="237835"/>
                  </a:lnTo>
                  <a:lnTo>
                    <a:pt x="132817" y="260930"/>
                  </a:lnTo>
                  <a:lnTo>
                    <a:pt x="148667" y="286713"/>
                  </a:lnTo>
                  <a:lnTo>
                    <a:pt x="150692" y="309532"/>
                  </a:lnTo>
                  <a:lnTo>
                    <a:pt x="142460" y="356720"/>
                  </a:lnTo>
                  <a:lnTo>
                    <a:pt x="127348" y="383596"/>
                  </a:lnTo>
                  <a:lnTo>
                    <a:pt x="108462" y="395875"/>
                  </a:lnTo>
                  <a:lnTo>
                    <a:pt x="63798" y="413290"/>
                  </a:lnTo>
                  <a:lnTo>
                    <a:pt x="42393" y="414532"/>
                  </a:lnTo>
                  <a:lnTo>
                    <a:pt x="10528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338155" y="3554833"/>
              <a:ext cx="157967" cy="172298"/>
            </a:xfrm>
            <a:custGeom>
              <a:avLst/>
              <a:gdLst/>
              <a:ahLst/>
              <a:cxnLst/>
              <a:rect l="0" t="0" r="0" b="0"/>
              <a:pathLst>
                <a:path w="157967" h="172298">
                  <a:moveTo>
                    <a:pt x="0" y="77498"/>
                  </a:moveTo>
                  <a:lnTo>
                    <a:pt x="42692" y="80617"/>
                  </a:lnTo>
                  <a:lnTo>
                    <a:pt x="89932" y="86563"/>
                  </a:lnTo>
                  <a:lnTo>
                    <a:pt x="124912" y="82004"/>
                  </a:lnTo>
                  <a:lnTo>
                    <a:pt x="143644" y="70142"/>
                  </a:lnTo>
                  <a:lnTo>
                    <a:pt x="151915" y="62065"/>
                  </a:lnTo>
                  <a:lnTo>
                    <a:pt x="156259" y="53172"/>
                  </a:lnTo>
                  <a:lnTo>
                    <a:pt x="157966" y="33931"/>
                  </a:lnTo>
                  <a:lnTo>
                    <a:pt x="154444" y="26227"/>
                  </a:lnTo>
                  <a:lnTo>
                    <a:pt x="141171" y="14547"/>
                  </a:lnTo>
                  <a:lnTo>
                    <a:pt x="113968" y="1394"/>
                  </a:lnTo>
                  <a:lnTo>
                    <a:pt x="90817" y="0"/>
                  </a:lnTo>
                  <a:lnTo>
                    <a:pt x="67269" y="4450"/>
                  </a:lnTo>
                  <a:lnTo>
                    <a:pt x="49005" y="14227"/>
                  </a:lnTo>
                  <a:lnTo>
                    <a:pt x="36208" y="29490"/>
                  </a:lnTo>
                  <a:lnTo>
                    <a:pt x="18461" y="67885"/>
                  </a:lnTo>
                  <a:lnTo>
                    <a:pt x="12879" y="104416"/>
                  </a:lnTo>
                  <a:lnTo>
                    <a:pt x="17812" y="128066"/>
                  </a:lnTo>
                  <a:lnTo>
                    <a:pt x="28974" y="149106"/>
                  </a:lnTo>
                  <a:lnTo>
                    <a:pt x="45633" y="166256"/>
                  </a:lnTo>
                  <a:lnTo>
                    <a:pt x="56158" y="170595"/>
                  </a:lnTo>
                  <a:lnTo>
                    <a:pt x="80331" y="172297"/>
                  </a:lnTo>
                  <a:lnTo>
                    <a:pt x="136871" y="161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561339" y="3505989"/>
              <a:ext cx="124257" cy="224718"/>
            </a:xfrm>
            <a:custGeom>
              <a:avLst/>
              <a:gdLst/>
              <a:ahLst/>
              <a:cxnLst/>
              <a:rect l="0" t="0" r="0" b="0"/>
              <a:pathLst>
                <a:path w="124257" h="224718">
                  <a:moveTo>
                    <a:pt x="8443" y="115814"/>
                  </a:moveTo>
                  <a:lnTo>
                    <a:pt x="26402" y="169689"/>
                  </a:lnTo>
                  <a:lnTo>
                    <a:pt x="43592" y="221261"/>
                  </a:lnTo>
                  <a:lnTo>
                    <a:pt x="43574" y="224717"/>
                  </a:lnTo>
                  <a:lnTo>
                    <a:pt x="41223" y="223511"/>
                  </a:lnTo>
                  <a:lnTo>
                    <a:pt x="37315" y="219197"/>
                  </a:lnTo>
                  <a:lnTo>
                    <a:pt x="15532" y="158300"/>
                  </a:lnTo>
                  <a:lnTo>
                    <a:pt x="2607" y="107482"/>
                  </a:lnTo>
                  <a:lnTo>
                    <a:pt x="0" y="80135"/>
                  </a:lnTo>
                  <a:lnTo>
                    <a:pt x="5081" y="55503"/>
                  </a:lnTo>
                  <a:lnTo>
                    <a:pt x="9711" y="44021"/>
                  </a:lnTo>
                  <a:lnTo>
                    <a:pt x="24215" y="28144"/>
                  </a:lnTo>
                  <a:lnTo>
                    <a:pt x="32995" y="22272"/>
                  </a:lnTo>
                  <a:lnTo>
                    <a:pt x="90936" y="8956"/>
                  </a:lnTo>
                  <a:lnTo>
                    <a:pt x="1242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706653" y="3509111"/>
              <a:ext cx="169061" cy="248206"/>
            </a:xfrm>
            <a:custGeom>
              <a:avLst/>
              <a:gdLst/>
              <a:ahLst/>
              <a:cxnLst/>
              <a:rect l="0" t="0" r="0" b="0"/>
              <a:pathLst>
                <a:path w="169061" h="248206">
                  <a:moveTo>
                    <a:pt x="147399" y="17935"/>
                  </a:moveTo>
                  <a:lnTo>
                    <a:pt x="136220" y="6757"/>
                  </a:lnTo>
                  <a:lnTo>
                    <a:pt x="118254" y="1269"/>
                  </a:lnTo>
                  <a:lnTo>
                    <a:pt x="95841" y="0"/>
                  </a:lnTo>
                  <a:lnTo>
                    <a:pt x="74181" y="3335"/>
                  </a:lnTo>
                  <a:lnTo>
                    <a:pt x="55976" y="11836"/>
                  </a:lnTo>
                  <a:lnTo>
                    <a:pt x="40086" y="24583"/>
                  </a:lnTo>
                  <a:lnTo>
                    <a:pt x="25225" y="41947"/>
                  </a:lnTo>
                  <a:lnTo>
                    <a:pt x="21496" y="51491"/>
                  </a:lnTo>
                  <a:lnTo>
                    <a:pt x="20472" y="71453"/>
                  </a:lnTo>
                  <a:lnTo>
                    <a:pt x="27035" y="88905"/>
                  </a:lnTo>
                  <a:lnTo>
                    <a:pt x="32062" y="96834"/>
                  </a:lnTo>
                  <a:lnTo>
                    <a:pt x="47005" y="108763"/>
                  </a:lnTo>
                  <a:lnTo>
                    <a:pt x="105714" y="141737"/>
                  </a:lnTo>
                  <a:lnTo>
                    <a:pt x="133878" y="157172"/>
                  </a:lnTo>
                  <a:lnTo>
                    <a:pt x="164355" y="183349"/>
                  </a:lnTo>
                  <a:lnTo>
                    <a:pt x="168062" y="191382"/>
                  </a:lnTo>
                  <a:lnTo>
                    <a:pt x="169060" y="209667"/>
                  </a:lnTo>
                  <a:lnTo>
                    <a:pt x="164180" y="218286"/>
                  </a:lnTo>
                  <a:lnTo>
                    <a:pt x="146278" y="234101"/>
                  </a:lnTo>
                  <a:lnTo>
                    <a:pt x="119605" y="242691"/>
                  </a:lnTo>
                  <a:lnTo>
                    <a:pt x="60410" y="248205"/>
                  </a:lnTo>
                  <a:lnTo>
                    <a:pt x="0" y="2390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6" name="Freeform 165"/>
          <p:cNvSpPr/>
          <p:nvPr/>
        </p:nvSpPr>
        <p:spPr>
          <a:xfrm>
            <a:off x="3906072" y="4400911"/>
            <a:ext cx="341468" cy="646152"/>
          </a:xfrm>
          <a:custGeom>
            <a:avLst/>
            <a:gdLst/>
            <a:ahLst/>
            <a:cxnLst/>
            <a:rect l="0" t="0" r="0" b="0"/>
            <a:pathLst>
              <a:path w="341468" h="646152">
                <a:moveTo>
                  <a:pt x="263213" y="0"/>
                </a:moveTo>
                <a:lnTo>
                  <a:pt x="233904" y="34898"/>
                </a:lnTo>
                <a:lnTo>
                  <a:pt x="196654" y="98244"/>
                </a:lnTo>
                <a:lnTo>
                  <a:pt x="164775" y="153448"/>
                </a:lnTo>
                <a:lnTo>
                  <a:pt x="135115" y="209981"/>
                </a:lnTo>
                <a:lnTo>
                  <a:pt x="108780" y="271541"/>
                </a:lnTo>
                <a:lnTo>
                  <a:pt x="82334" y="335005"/>
                </a:lnTo>
                <a:lnTo>
                  <a:pt x="55051" y="392423"/>
                </a:lnTo>
                <a:lnTo>
                  <a:pt x="35412" y="451717"/>
                </a:lnTo>
                <a:lnTo>
                  <a:pt x="24240" y="497760"/>
                </a:lnTo>
                <a:lnTo>
                  <a:pt x="21686" y="551569"/>
                </a:lnTo>
                <a:lnTo>
                  <a:pt x="26833" y="587687"/>
                </a:lnTo>
                <a:lnTo>
                  <a:pt x="41356" y="615027"/>
                </a:lnTo>
                <a:lnTo>
                  <a:pt x="56985" y="627415"/>
                </a:lnTo>
                <a:lnTo>
                  <a:pt x="95615" y="644900"/>
                </a:lnTo>
                <a:lnTo>
                  <a:pt x="116195" y="646151"/>
                </a:lnTo>
                <a:lnTo>
                  <a:pt x="175742" y="634349"/>
                </a:lnTo>
                <a:lnTo>
                  <a:pt x="220458" y="617891"/>
                </a:lnTo>
                <a:lnTo>
                  <a:pt x="265251" y="585654"/>
                </a:lnTo>
                <a:lnTo>
                  <a:pt x="307537" y="542765"/>
                </a:lnTo>
                <a:lnTo>
                  <a:pt x="332981" y="482728"/>
                </a:lnTo>
                <a:lnTo>
                  <a:pt x="341467" y="444198"/>
                </a:lnTo>
                <a:lnTo>
                  <a:pt x="332154" y="380907"/>
                </a:lnTo>
                <a:lnTo>
                  <a:pt x="316915" y="353587"/>
                </a:lnTo>
                <a:lnTo>
                  <a:pt x="301118" y="341204"/>
                </a:lnTo>
                <a:lnTo>
                  <a:pt x="291992" y="336264"/>
                </a:lnTo>
                <a:lnTo>
                  <a:pt x="269375" y="333895"/>
                </a:lnTo>
                <a:lnTo>
                  <a:pt x="216727" y="341906"/>
                </a:lnTo>
                <a:lnTo>
                  <a:pt x="170842" y="355923"/>
                </a:lnTo>
                <a:lnTo>
                  <a:pt x="107826" y="400375"/>
                </a:lnTo>
                <a:lnTo>
                  <a:pt x="47236" y="454823"/>
                </a:lnTo>
                <a:lnTo>
                  <a:pt x="0" y="5053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3" name="Group 182"/>
          <p:cNvGrpSpPr/>
          <p:nvPr/>
        </p:nvGrpSpPr>
        <p:grpSpPr>
          <a:xfrm>
            <a:off x="1469302" y="5407367"/>
            <a:ext cx="2573642" cy="457007"/>
            <a:chOff x="1469302" y="5407367"/>
            <a:chExt cx="2573642" cy="457007"/>
          </a:xfrm>
        </p:grpSpPr>
        <p:sp>
          <p:nvSpPr>
            <p:cNvPr id="167" name="Freeform 166"/>
            <p:cNvSpPr/>
            <p:nvPr/>
          </p:nvSpPr>
          <p:spPr>
            <a:xfrm>
              <a:off x="1469302" y="5407367"/>
              <a:ext cx="278429" cy="404364"/>
            </a:xfrm>
            <a:custGeom>
              <a:avLst/>
              <a:gdLst/>
              <a:ahLst/>
              <a:cxnLst/>
              <a:rect l="0" t="0" r="0" b="0"/>
              <a:pathLst>
                <a:path w="278429" h="404364">
                  <a:moveTo>
                    <a:pt x="88915" y="56923"/>
                  </a:moveTo>
                  <a:lnTo>
                    <a:pt x="73274" y="74904"/>
                  </a:lnTo>
                  <a:lnTo>
                    <a:pt x="65196" y="91821"/>
                  </a:lnTo>
                  <a:lnTo>
                    <a:pt x="55246" y="153040"/>
                  </a:lnTo>
                  <a:lnTo>
                    <a:pt x="48469" y="208100"/>
                  </a:lnTo>
                  <a:lnTo>
                    <a:pt x="38725" y="264037"/>
                  </a:lnTo>
                  <a:lnTo>
                    <a:pt x="25535" y="317026"/>
                  </a:lnTo>
                  <a:lnTo>
                    <a:pt x="8169" y="372368"/>
                  </a:lnTo>
                  <a:lnTo>
                    <a:pt x="0" y="397223"/>
                  </a:lnTo>
                  <a:lnTo>
                    <a:pt x="15763" y="338618"/>
                  </a:lnTo>
                  <a:lnTo>
                    <a:pt x="34951" y="284532"/>
                  </a:lnTo>
                  <a:lnTo>
                    <a:pt x="54036" y="221552"/>
                  </a:lnTo>
                  <a:lnTo>
                    <a:pt x="76003" y="159719"/>
                  </a:lnTo>
                  <a:lnTo>
                    <a:pt x="88209" y="108828"/>
                  </a:lnTo>
                  <a:lnTo>
                    <a:pt x="99235" y="59824"/>
                  </a:lnTo>
                  <a:lnTo>
                    <a:pt x="113030" y="18788"/>
                  </a:lnTo>
                  <a:lnTo>
                    <a:pt x="119030" y="6933"/>
                  </a:lnTo>
                  <a:lnTo>
                    <a:pt x="125369" y="1369"/>
                  </a:lnTo>
                  <a:lnTo>
                    <a:pt x="131935" y="0"/>
                  </a:lnTo>
                  <a:lnTo>
                    <a:pt x="138652" y="1427"/>
                  </a:lnTo>
                  <a:lnTo>
                    <a:pt x="152355" y="15491"/>
                  </a:lnTo>
                  <a:lnTo>
                    <a:pt x="179981" y="69881"/>
                  </a:lnTo>
                  <a:lnTo>
                    <a:pt x="205386" y="132489"/>
                  </a:lnTo>
                  <a:lnTo>
                    <a:pt x="222861" y="183818"/>
                  </a:lnTo>
                  <a:lnTo>
                    <a:pt x="239246" y="242385"/>
                  </a:lnTo>
                  <a:lnTo>
                    <a:pt x="257295" y="301665"/>
                  </a:lnTo>
                  <a:lnTo>
                    <a:pt x="273739" y="361204"/>
                  </a:lnTo>
                  <a:lnTo>
                    <a:pt x="278428" y="404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558217" y="565380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3255" y="3119"/>
                  </a:lnTo>
                  <a:lnTo>
                    <a:pt x="33944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805312" y="5422176"/>
              <a:ext cx="25580" cy="379027"/>
            </a:xfrm>
            <a:custGeom>
              <a:avLst/>
              <a:gdLst/>
              <a:ahLst/>
              <a:cxnLst/>
              <a:rect l="0" t="0" r="0" b="0"/>
              <a:pathLst>
                <a:path w="25580" h="379027">
                  <a:moveTo>
                    <a:pt x="5589" y="0"/>
                  </a:moveTo>
                  <a:lnTo>
                    <a:pt x="0" y="16767"/>
                  </a:lnTo>
                  <a:lnTo>
                    <a:pt x="3272" y="71856"/>
                  </a:lnTo>
                  <a:lnTo>
                    <a:pt x="6072" y="125406"/>
                  </a:lnTo>
                  <a:lnTo>
                    <a:pt x="13787" y="182959"/>
                  </a:lnTo>
                  <a:lnTo>
                    <a:pt x="21246" y="238781"/>
                  </a:lnTo>
                  <a:lnTo>
                    <a:pt x="25579" y="292008"/>
                  </a:lnTo>
                  <a:lnTo>
                    <a:pt x="23316" y="344463"/>
                  </a:lnTo>
                  <a:lnTo>
                    <a:pt x="1611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843650" y="5495875"/>
              <a:ext cx="156765" cy="294799"/>
            </a:xfrm>
            <a:custGeom>
              <a:avLst/>
              <a:gdLst/>
              <a:ahLst/>
              <a:cxnLst/>
              <a:rect l="0" t="0" r="0" b="0"/>
              <a:pathLst>
                <a:path w="156765" h="294799">
                  <a:moveTo>
                    <a:pt x="114650" y="0"/>
                  </a:moveTo>
                  <a:lnTo>
                    <a:pt x="78734" y="61111"/>
                  </a:lnTo>
                  <a:lnTo>
                    <a:pt x="37369" y="117756"/>
                  </a:lnTo>
                  <a:lnTo>
                    <a:pt x="2336" y="154212"/>
                  </a:lnTo>
                  <a:lnTo>
                    <a:pt x="0" y="162469"/>
                  </a:lnTo>
                  <a:lnTo>
                    <a:pt x="3643" y="181003"/>
                  </a:lnTo>
                  <a:lnTo>
                    <a:pt x="16181" y="197819"/>
                  </a:lnTo>
                  <a:lnTo>
                    <a:pt x="73134" y="241961"/>
                  </a:lnTo>
                  <a:lnTo>
                    <a:pt x="132640" y="275919"/>
                  </a:lnTo>
                  <a:lnTo>
                    <a:pt x="15676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024377" y="5580620"/>
              <a:ext cx="260307" cy="210132"/>
            </a:xfrm>
            <a:custGeom>
              <a:avLst/>
              <a:gdLst/>
              <a:ahLst/>
              <a:cxnLst/>
              <a:rect l="0" t="0" r="0" b="0"/>
              <a:pathLst>
                <a:path w="260307" h="210132">
                  <a:moveTo>
                    <a:pt x="144493" y="146882"/>
                  </a:moveTo>
                  <a:lnTo>
                    <a:pt x="150559" y="112091"/>
                  </a:lnTo>
                  <a:lnTo>
                    <a:pt x="142918" y="53226"/>
                  </a:lnTo>
                  <a:lnTo>
                    <a:pt x="139934" y="38821"/>
                  </a:lnTo>
                  <a:lnTo>
                    <a:pt x="127259" y="16577"/>
                  </a:lnTo>
                  <a:lnTo>
                    <a:pt x="118966" y="7370"/>
                  </a:lnTo>
                  <a:lnTo>
                    <a:pt x="108757" y="2401"/>
                  </a:lnTo>
                  <a:lnTo>
                    <a:pt x="84937" y="0"/>
                  </a:lnTo>
                  <a:lnTo>
                    <a:pt x="61872" y="5952"/>
                  </a:lnTo>
                  <a:lnTo>
                    <a:pt x="41092" y="17566"/>
                  </a:lnTo>
                  <a:lnTo>
                    <a:pt x="17409" y="43836"/>
                  </a:lnTo>
                  <a:lnTo>
                    <a:pt x="6903" y="63649"/>
                  </a:lnTo>
                  <a:lnTo>
                    <a:pt x="0" y="100124"/>
                  </a:lnTo>
                  <a:lnTo>
                    <a:pt x="3544" y="146156"/>
                  </a:lnTo>
                  <a:lnTo>
                    <a:pt x="17593" y="185661"/>
                  </a:lnTo>
                  <a:lnTo>
                    <a:pt x="33111" y="202332"/>
                  </a:lnTo>
                  <a:lnTo>
                    <a:pt x="42162" y="208415"/>
                  </a:lnTo>
                  <a:lnTo>
                    <a:pt x="51706" y="210131"/>
                  </a:lnTo>
                  <a:lnTo>
                    <a:pt x="71669" y="205799"/>
                  </a:lnTo>
                  <a:lnTo>
                    <a:pt x="89120" y="192955"/>
                  </a:lnTo>
                  <a:lnTo>
                    <a:pt x="103505" y="175548"/>
                  </a:lnTo>
                  <a:lnTo>
                    <a:pt x="113798" y="156113"/>
                  </a:lnTo>
                  <a:lnTo>
                    <a:pt x="125286" y="96264"/>
                  </a:lnTo>
                  <a:lnTo>
                    <a:pt x="128179" y="85061"/>
                  </a:lnTo>
                  <a:lnTo>
                    <a:pt x="131277" y="82271"/>
                  </a:lnTo>
                  <a:lnTo>
                    <a:pt x="134513" y="85091"/>
                  </a:lnTo>
                  <a:lnTo>
                    <a:pt x="173217" y="147579"/>
                  </a:lnTo>
                  <a:lnTo>
                    <a:pt x="214740" y="195460"/>
                  </a:lnTo>
                  <a:lnTo>
                    <a:pt x="231866" y="203568"/>
                  </a:lnTo>
                  <a:lnTo>
                    <a:pt x="260306" y="210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379440" y="5590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389969" y="570644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684766" y="5569575"/>
              <a:ext cx="200043" cy="278926"/>
            </a:xfrm>
            <a:custGeom>
              <a:avLst/>
              <a:gdLst/>
              <a:ahLst/>
              <a:cxnLst/>
              <a:rect l="0" t="0" r="0" b="0"/>
              <a:pathLst>
                <a:path w="200043" h="278926">
                  <a:moveTo>
                    <a:pt x="0" y="21057"/>
                  </a:moveTo>
                  <a:lnTo>
                    <a:pt x="14655" y="76198"/>
                  </a:lnTo>
                  <a:lnTo>
                    <a:pt x="36604" y="133161"/>
                  </a:lnTo>
                  <a:lnTo>
                    <a:pt x="60350" y="189473"/>
                  </a:lnTo>
                  <a:lnTo>
                    <a:pt x="87583" y="251292"/>
                  </a:lnTo>
                  <a:lnTo>
                    <a:pt x="96638" y="273122"/>
                  </a:lnTo>
                  <a:lnTo>
                    <a:pt x="103030" y="278007"/>
                  </a:lnTo>
                  <a:lnTo>
                    <a:pt x="110801" y="278925"/>
                  </a:lnTo>
                  <a:lnTo>
                    <a:pt x="119491" y="277197"/>
                  </a:lnTo>
                  <a:lnTo>
                    <a:pt x="126454" y="270196"/>
                  </a:lnTo>
                  <a:lnTo>
                    <a:pt x="137310" y="246819"/>
                  </a:lnTo>
                  <a:lnTo>
                    <a:pt x="146576" y="193727"/>
                  </a:lnTo>
                  <a:lnTo>
                    <a:pt x="161791" y="131836"/>
                  </a:lnTo>
                  <a:lnTo>
                    <a:pt x="175545" y="69672"/>
                  </a:lnTo>
                  <a:lnTo>
                    <a:pt x="189527" y="20478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908257" y="5632012"/>
              <a:ext cx="187122" cy="199343"/>
            </a:xfrm>
            <a:custGeom>
              <a:avLst/>
              <a:gdLst/>
              <a:ahLst/>
              <a:cxnLst/>
              <a:rect l="0" t="0" r="0" b="0"/>
              <a:pathLst>
                <a:path w="187122" h="199343">
                  <a:moveTo>
                    <a:pt x="60779" y="116547"/>
                  </a:moveTo>
                  <a:lnTo>
                    <a:pt x="77546" y="110958"/>
                  </a:lnTo>
                  <a:lnTo>
                    <a:pt x="83656" y="104632"/>
                  </a:lnTo>
                  <a:lnTo>
                    <a:pt x="93563" y="85126"/>
                  </a:lnTo>
                  <a:lnTo>
                    <a:pt x="95627" y="63978"/>
                  </a:lnTo>
                  <a:lnTo>
                    <a:pt x="87420" y="21805"/>
                  </a:lnTo>
                  <a:lnTo>
                    <a:pt x="82049" y="13612"/>
                  </a:lnTo>
                  <a:lnTo>
                    <a:pt x="66723" y="1388"/>
                  </a:lnTo>
                  <a:lnTo>
                    <a:pt x="58893" y="0"/>
                  </a:lnTo>
                  <a:lnTo>
                    <a:pt x="51332" y="1415"/>
                  </a:lnTo>
                  <a:lnTo>
                    <a:pt x="29514" y="14584"/>
                  </a:lnTo>
                  <a:lnTo>
                    <a:pt x="22388" y="20495"/>
                  </a:lnTo>
                  <a:lnTo>
                    <a:pt x="14470" y="39542"/>
                  </a:lnTo>
                  <a:lnTo>
                    <a:pt x="1735" y="96225"/>
                  </a:lnTo>
                  <a:lnTo>
                    <a:pt x="0" y="134182"/>
                  </a:lnTo>
                  <a:lnTo>
                    <a:pt x="12423" y="189796"/>
                  </a:lnTo>
                  <a:lnTo>
                    <a:pt x="18013" y="195795"/>
                  </a:lnTo>
                  <a:lnTo>
                    <a:pt x="25249" y="198625"/>
                  </a:lnTo>
                  <a:lnTo>
                    <a:pt x="33583" y="199342"/>
                  </a:lnTo>
                  <a:lnTo>
                    <a:pt x="49082" y="193899"/>
                  </a:lnTo>
                  <a:lnTo>
                    <a:pt x="56490" y="189172"/>
                  </a:lnTo>
                  <a:lnTo>
                    <a:pt x="67842" y="174562"/>
                  </a:lnTo>
                  <a:lnTo>
                    <a:pt x="88399" y="119161"/>
                  </a:lnTo>
                  <a:lnTo>
                    <a:pt x="99683" y="71830"/>
                  </a:lnTo>
                  <a:lnTo>
                    <a:pt x="101466" y="55729"/>
                  </a:lnTo>
                  <a:lnTo>
                    <a:pt x="104810" y="77210"/>
                  </a:lnTo>
                  <a:lnTo>
                    <a:pt x="138772" y="137848"/>
                  </a:lnTo>
                  <a:lnTo>
                    <a:pt x="159277" y="165753"/>
                  </a:lnTo>
                  <a:lnTo>
                    <a:pt x="187121" y="179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126963" y="5643274"/>
              <a:ext cx="105286" cy="196324"/>
            </a:xfrm>
            <a:custGeom>
              <a:avLst/>
              <a:gdLst/>
              <a:ahLst/>
              <a:cxnLst/>
              <a:rect l="0" t="0" r="0" b="0"/>
              <a:pathLst>
                <a:path w="105286" h="196324">
                  <a:moveTo>
                    <a:pt x="0" y="52643"/>
                  </a:moveTo>
                  <a:lnTo>
                    <a:pt x="19128" y="116070"/>
                  </a:lnTo>
                  <a:lnTo>
                    <a:pt x="49364" y="177837"/>
                  </a:lnTo>
                  <a:lnTo>
                    <a:pt x="63109" y="196323"/>
                  </a:lnTo>
                  <a:lnTo>
                    <a:pt x="42008" y="137616"/>
                  </a:lnTo>
                  <a:lnTo>
                    <a:pt x="18487" y="83157"/>
                  </a:lnTo>
                  <a:lnTo>
                    <a:pt x="14066" y="57626"/>
                  </a:lnTo>
                  <a:lnTo>
                    <a:pt x="18340" y="36920"/>
                  </a:lnTo>
                  <a:lnTo>
                    <a:pt x="22755" y="28123"/>
                  </a:lnTo>
                  <a:lnTo>
                    <a:pt x="37020" y="15229"/>
                  </a:lnTo>
                  <a:lnTo>
                    <a:pt x="56228" y="676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316476" y="5643274"/>
              <a:ext cx="31587" cy="221100"/>
            </a:xfrm>
            <a:custGeom>
              <a:avLst/>
              <a:gdLst/>
              <a:ahLst/>
              <a:cxnLst/>
              <a:rect l="0" t="0" r="0" b="0"/>
              <a:pathLst>
                <a:path w="31587" h="221100">
                  <a:moveTo>
                    <a:pt x="0" y="0"/>
                  </a:moveTo>
                  <a:lnTo>
                    <a:pt x="3120" y="48931"/>
                  </a:lnTo>
                  <a:lnTo>
                    <a:pt x="8334" y="96777"/>
                  </a:lnTo>
                  <a:lnTo>
                    <a:pt x="15684" y="159757"/>
                  </a:lnTo>
                  <a:lnTo>
                    <a:pt x="31586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316476" y="556957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433640" y="5643358"/>
              <a:ext cx="198692" cy="208807"/>
            </a:xfrm>
            <a:custGeom>
              <a:avLst/>
              <a:gdLst/>
              <a:ahLst/>
              <a:cxnLst/>
              <a:rect l="0" t="0" r="0" b="0"/>
              <a:pathLst>
                <a:path w="198692" h="208807">
                  <a:moveTo>
                    <a:pt x="82878" y="136787"/>
                  </a:moveTo>
                  <a:lnTo>
                    <a:pt x="91211" y="87856"/>
                  </a:lnTo>
                  <a:lnTo>
                    <a:pt x="90091" y="58888"/>
                  </a:lnTo>
                  <a:lnTo>
                    <a:pt x="76306" y="24018"/>
                  </a:lnTo>
                  <a:lnTo>
                    <a:pt x="63969" y="6339"/>
                  </a:lnTo>
                  <a:lnTo>
                    <a:pt x="56234" y="1859"/>
                  </a:lnTo>
                  <a:lnTo>
                    <a:pt x="38281" y="0"/>
                  </a:lnTo>
                  <a:lnTo>
                    <a:pt x="29750" y="4651"/>
                  </a:lnTo>
                  <a:lnTo>
                    <a:pt x="14032" y="22298"/>
                  </a:lnTo>
                  <a:lnTo>
                    <a:pt x="5486" y="45738"/>
                  </a:lnTo>
                  <a:lnTo>
                    <a:pt x="0" y="98915"/>
                  </a:lnTo>
                  <a:lnTo>
                    <a:pt x="8492" y="160545"/>
                  </a:lnTo>
                  <a:lnTo>
                    <a:pt x="19012" y="185950"/>
                  </a:lnTo>
                  <a:lnTo>
                    <a:pt x="34606" y="202701"/>
                  </a:lnTo>
                  <a:lnTo>
                    <a:pt x="43677" y="208806"/>
                  </a:lnTo>
                  <a:lnTo>
                    <a:pt x="52065" y="208196"/>
                  </a:lnTo>
                  <a:lnTo>
                    <a:pt x="59996" y="203111"/>
                  </a:lnTo>
                  <a:lnTo>
                    <a:pt x="73878" y="186151"/>
                  </a:lnTo>
                  <a:lnTo>
                    <a:pt x="83947" y="166916"/>
                  </a:lnTo>
                  <a:lnTo>
                    <a:pt x="91538" y="117565"/>
                  </a:lnTo>
                  <a:lnTo>
                    <a:pt x="92852" y="85988"/>
                  </a:lnTo>
                  <a:lnTo>
                    <a:pt x="95582" y="100939"/>
                  </a:lnTo>
                  <a:lnTo>
                    <a:pt x="129309" y="157224"/>
                  </a:lnTo>
                  <a:lnTo>
                    <a:pt x="150967" y="180017"/>
                  </a:lnTo>
                  <a:lnTo>
                    <a:pt x="182895" y="195672"/>
                  </a:lnTo>
                  <a:lnTo>
                    <a:pt x="198691" y="199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632331" y="5485347"/>
              <a:ext cx="161032" cy="347205"/>
            </a:xfrm>
            <a:custGeom>
              <a:avLst/>
              <a:gdLst/>
              <a:ahLst/>
              <a:cxnLst/>
              <a:rect l="0" t="0" r="0" b="0"/>
              <a:pathLst>
                <a:path w="161032" h="347205">
                  <a:moveTo>
                    <a:pt x="0" y="0"/>
                  </a:moveTo>
                  <a:lnTo>
                    <a:pt x="2340" y="42027"/>
                  </a:lnTo>
                  <a:lnTo>
                    <a:pt x="16667" y="103535"/>
                  </a:lnTo>
                  <a:lnTo>
                    <a:pt x="25779" y="155502"/>
                  </a:lnTo>
                  <a:lnTo>
                    <a:pt x="31608" y="214034"/>
                  </a:lnTo>
                  <a:lnTo>
                    <a:pt x="42812" y="268056"/>
                  </a:lnTo>
                  <a:lnTo>
                    <a:pt x="49730" y="317290"/>
                  </a:lnTo>
                  <a:lnTo>
                    <a:pt x="50701" y="334359"/>
                  </a:lnTo>
                  <a:lnTo>
                    <a:pt x="49009" y="343399"/>
                  </a:lnTo>
                  <a:lnTo>
                    <a:pt x="45541" y="347086"/>
                  </a:lnTo>
                  <a:lnTo>
                    <a:pt x="40889" y="347204"/>
                  </a:lnTo>
                  <a:lnTo>
                    <a:pt x="36618" y="343773"/>
                  </a:lnTo>
                  <a:lnTo>
                    <a:pt x="28753" y="330603"/>
                  </a:lnTo>
                  <a:lnTo>
                    <a:pt x="23337" y="292279"/>
                  </a:lnTo>
                  <a:lnTo>
                    <a:pt x="28310" y="266772"/>
                  </a:lnTo>
                  <a:lnTo>
                    <a:pt x="32911" y="255057"/>
                  </a:lnTo>
                  <a:lnTo>
                    <a:pt x="47383" y="238921"/>
                  </a:lnTo>
                  <a:lnTo>
                    <a:pt x="56155" y="232980"/>
                  </a:lnTo>
                  <a:lnTo>
                    <a:pt x="75261" y="229499"/>
                  </a:lnTo>
                  <a:lnTo>
                    <a:pt x="116122" y="236795"/>
                  </a:lnTo>
                  <a:lnTo>
                    <a:pt x="141901" y="251746"/>
                  </a:lnTo>
                  <a:lnTo>
                    <a:pt x="153925" y="267475"/>
                  </a:lnTo>
                  <a:lnTo>
                    <a:pt x="158768" y="276583"/>
                  </a:lnTo>
                  <a:lnTo>
                    <a:pt x="161031" y="296061"/>
                  </a:lnTo>
                  <a:lnTo>
                    <a:pt x="159997" y="306168"/>
                  </a:lnTo>
                  <a:lnTo>
                    <a:pt x="149489" y="323638"/>
                  </a:lnTo>
                  <a:lnTo>
                    <a:pt x="141773" y="331572"/>
                  </a:lnTo>
                  <a:lnTo>
                    <a:pt x="120722" y="340388"/>
                  </a:lnTo>
                  <a:lnTo>
                    <a:pt x="95768" y="343136"/>
                  </a:lnTo>
                  <a:lnTo>
                    <a:pt x="58922" y="338106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821844" y="5464290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1170" y="50433"/>
                  </a:lnTo>
                  <a:lnTo>
                    <a:pt x="7236" y="107750"/>
                  </a:lnTo>
                  <a:lnTo>
                    <a:pt x="10723" y="165677"/>
                  </a:lnTo>
                  <a:lnTo>
                    <a:pt x="18670" y="227829"/>
                  </a:lnTo>
                  <a:lnTo>
                    <a:pt x="26175" y="289888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863958" y="5635821"/>
              <a:ext cx="178986" cy="193847"/>
            </a:xfrm>
            <a:custGeom>
              <a:avLst/>
              <a:gdLst/>
              <a:ahLst/>
              <a:cxnLst/>
              <a:rect l="0" t="0" r="0" b="0"/>
              <a:pathLst>
                <a:path w="178986" h="193847">
                  <a:moveTo>
                    <a:pt x="0" y="112738"/>
                  </a:moveTo>
                  <a:lnTo>
                    <a:pt x="53875" y="94780"/>
                  </a:lnTo>
                  <a:lnTo>
                    <a:pt x="115922" y="74098"/>
                  </a:lnTo>
                  <a:lnTo>
                    <a:pt x="146261" y="62425"/>
                  </a:lnTo>
                  <a:lnTo>
                    <a:pt x="162881" y="50993"/>
                  </a:lnTo>
                  <a:lnTo>
                    <a:pt x="167079" y="43499"/>
                  </a:lnTo>
                  <a:lnTo>
                    <a:pt x="168624" y="25813"/>
                  </a:lnTo>
                  <a:lnTo>
                    <a:pt x="163889" y="18523"/>
                  </a:lnTo>
                  <a:lnTo>
                    <a:pt x="146149" y="7304"/>
                  </a:lnTo>
                  <a:lnTo>
                    <a:pt x="109854" y="0"/>
                  </a:lnTo>
                  <a:lnTo>
                    <a:pt x="86259" y="4531"/>
                  </a:lnTo>
                  <a:lnTo>
                    <a:pt x="75053" y="9015"/>
                  </a:lnTo>
                  <a:lnTo>
                    <a:pt x="59483" y="23355"/>
                  </a:lnTo>
                  <a:lnTo>
                    <a:pt x="53693" y="32093"/>
                  </a:lnTo>
                  <a:lnTo>
                    <a:pt x="45545" y="66746"/>
                  </a:lnTo>
                  <a:lnTo>
                    <a:pt x="51197" y="119208"/>
                  </a:lnTo>
                  <a:lnTo>
                    <a:pt x="61443" y="152480"/>
                  </a:lnTo>
                  <a:lnTo>
                    <a:pt x="72542" y="169786"/>
                  </a:lnTo>
                  <a:lnTo>
                    <a:pt x="91512" y="182157"/>
                  </a:lnTo>
                  <a:lnTo>
                    <a:pt x="115542" y="190384"/>
                  </a:lnTo>
                  <a:lnTo>
                    <a:pt x="151868" y="193846"/>
                  </a:lnTo>
                  <a:lnTo>
                    <a:pt x="178985" y="1864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4334921" y="5569575"/>
            <a:ext cx="1866365" cy="436289"/>
            <a:chOff x="4334921" y="5569575"/>
            <a:chExt cx="1866365" cy="436289"/>
          </a:xfrm>
        </p:grpSpPr>
        <p:sp>
          <p:nvSpPr>
            <p:cNvPr id="184" name="Freeform 183"/>
            <p:cNvSpPr/>
            <p:nvPr/>
          </p:nvSpPr>
          <p:spPr>
            <a:xfrm>
              <a:off x="4334921" y="5575049"/>
              <a:ext cx="183438" cy="233333"/>
            </a:xfrm>
            <a:custGeom>
              <a:avLst/>
              <a:gdLst/>
              <a:ahLst/>
              <a:cxnLst/>
              <a:rect l="0" t="0" r="0" b="0"/>
              <a:pathLst>
                <a:path w="183438" h="233333">
                  <a:moveTo>
                    <a:pt x="44934" y="110340"/>
                  </a:moveTo>
                  <a:lnTo>
                    <a:pt x="103551" y="110340"/>
                  </a:lnTo>
                  <a:lnTo>
                    <a:pt x="138341" y="104750"/>
                  </a:lnTo>
                  <a:lnTo>
                    <a:pt x="165287" y="90096"/>
                  </a:lnTo>
                  <a:lnTo>
                    <a:pt x="177583" y="74436"/>
                  </a:lnTo>
                  <a:lnTo>
                    <a:pt x="182499" y="65347"/>
                  </a:lnTo>
                  <a:lnTo>
                    <a:pt x="183437" y="55778"/>
                  </a:lnTo>
                  <a:lnTo>
                    <a:pt x="178240" y="35787"/>
                  </a:lnTo>
                  <a:lnTo>
                    <a:pt x="165012" y="18323"/>
                  </a:lnTo>
                  <a:lnTo>
                    <a:pt x="156571" y="10391"/>
                  </a:lnTo>
                  <a:lnTo>
                    <a:pt x="131595" y="1577"/>
                  </a:lnTo>
                  <a:lnTo>
                    <a:pt x="103337" y="0"/>
                  </a:lnTo>
                  <a:lnTo>
                    <a:pt x="79080" y="7097"/>
                  </a:lnTo>
                  <a:lnTo>
                    <a:pt x="43316" y="30718"/>
                  </a:lnTo>
                  <a:lnTo>
                    <a:pt x="22097" y="52173"/>
                  </a:lnTo>
                  <a:lnTo>
                    <a:pt x="0" y="100470"/>
                  </a:lnTo>
                  <a:lnTo>
                    <a:pt x="164" y="137181"/>
                  </a:lnTo>
                  <a:lnTo>
                    <a:pt x="13922" y="193943"/>
                  </a:lnTo>
                  <a:lnTo>
                    <a:pt x="17240" y="204679"/>
                  </a:lnTo>
                  <a:lnTo>
                    <a:pt x="24132" y="213007"/>
                  </a:lnTo>
                  <a:lnTo>
                    <a:pt x="44267" y="225379"/>
                  </a:lnTo>
                  <a:lnTo>
                    <a:pt x="81911" y="233332"/>
                  </a:lnTo>
                  <a:lnTo>
                    <a:pt x="141108" y="227907"/>
                  </a:lnTo>
                  <a:lnTo>
                    <a:pt x="160747" y="2261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548311" y="5611689"/>
              <a:ext cx="168457" cy="221099"/>
            </a:xfrm>
            <a:custGeom>
              <a:avLst/>
              <a:gdLst/>
              <a:ahLst/>
              <a:cxnLst/>
              <a:rect l="0" t="0" r="0" b="0"/>
              <a:pathLst>
                <a:path w="168457" h="221099">
                  <a:moveTo>
                    <a:pt x="168456" y="0"/>
                  </a:moveTo>
                  <a:lnTo>
                    <a:pt x="115916" y="58778"/>
                  </a:lnTo>
                  <a:lnTo>
                    <a:pt x="80732" y="114065"/>
                  </a:lnTo>
                  <a:lnTo>
                    <a:pt x="38605" y="16938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548311" y="5611689"/>
              <a:ext cx="136871" cy="210571"/>
            </a:xfrm>
            <a:custGeom>
              <a:avLst/>
              <a:gdLst/>
              <a:ahLst/>
              <a:cxnLst/>
              <a:rect l="0" t="0" r="0" b="0"/>
              <a:pathLst>
                <a:path w="136871" h="210571">
                  <a:moveTo>
                    <a:pt x="0" y="0"/>
                  </a:moveTo>
                  <a:lnTo>
                    <a:pt x="20243" y="43963"/>
                  </a:lnTo>
                  <a:lnTo>
                    <a:pt x="61330" y="103333"/>
                  </a:lnTo>
                  <a:lnTo>
                    <a:pt x="98023" y="157670"/>
                  </a:lnTo>
                  <a:lnTo>
                    <a:pt x="13687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750276" y="5629466"/>
              <a:ext cx="142581" cy="376398"/>
            </a:xfrm>
            <a:custGeom>
              <a:avLst/>
              <a:gdLst/>
              <a:ahLst/>
              <a:cxnLst/>
              <a:rect l="0" t="0" r="0" b="0"/>
              <a:pathLst>
                <a:path w="142581" h="376398">
                  <a:moveTo>
                    <a:pt x="19133" y="129622"/>
                  </a:moveTo>
                  <a:lnTo>
                    <a:pt x="19133" y="188239"/>
                  </a:lnTo>
                  <a:lnTo>
                    <a:pt x="19133" y="243582"/>
                  </a:lnTo>
                  <a:lnTo>
                    <a:pt x="19133" y="306508"/>
                  </a:lnTo>
                  <a:lnTo>
                    <a:pt x="19133" y="369933"/>
                  </a:lnTo>
                  <a:lnTo>
                    <a:pt x="20303" y="376397"/>
                  </a:lnTo>
                  <a:lnTo>
                    <a:pt x="22252" y="376027"/>
                  </a:lnTo>
                  <a:lnTo>
                    <a:pt x="24722" y="371101"/>
                  </a:lnTo>
                  <a:lnTo>
                    <a:pt x="20678" y="313615"/>
                  </a:lnTo>
                  <a:lnTo>
                    <a:pt x="13849" y="253443"/>
                  </a:lnTo>
                  <a:lnTo>
                    <a:pt x="4569" y="205044"/>
                  </a:lnTo>
                  <a:lnTo>
                    <a:pt x="0" y="148070"/>
                  </a:lnTo>
                  <a:lnTo>
                    <a:pt x="6861" y="88812"/>
                  </a:lnTo>
                  <a:lnTo>
                    <a:pt x="22602" y="29447"/>
                  </a:lnTo>
                  <a:lnTo>
                    <a:pt x="28464" y="17215"/>
                  </a:lnTo>
                  <a:lnTo>
                    <a:pt x="37052" y="9061"/>
                  </a:lnTo>
                  <a:lnTo>
                    <a:pt x="59073" y="0"/>
                  </a:lnTo>
                  <a:lnTo>
                    <a:pt x="81337" y="2212"/>
                  </a:lnTo>
                  <a:lnTo>
                    <a:pt x="101761" y="10994"/>
                  </a:lnTo>
                  <a:lnTo>
                    <a:pt x="118638" y="22696"/>
                  </a:lnTo>
                  <a:lnTo>
                    <a:pt x="130818" y="41935"/>
                  </a:lnTo>
                  <a:lnTo>
                    <a:pt x="138961" y="66084"/>
                  </a:lnTo>
                  <a:lnTo>
                    <a:pt x="142580" y="92414"/>
                  </a:lnTo>
                  <a:lnTo>
                    <a:pt x="137949" y="116594"/>
                  </a:lnTo>
                  <a:lnTo>
                    <a:pt x="133439" y="127956"/>
                  </a:lnTo>
                  <a:lnTo>
                    <a:pt x="125753" y="136700"/>
                  </a:lnTo>
                  <a:lnTo>
                    <a:pt x="104734" y="149535"/>
                  </a:lnTo>
                  <a:lnTo>
                    <a:pt x="51925" y="159670"/>
                  </a:lnTo>
                  <a:lnTo>
                    <a:pt x="40190" y="1612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966918" y="5608153"/>
              <a:ext cx="86762" cy="175289"/>
            </a:xfrm>
            <a:custGeom>
              <a:avLst/>
              <a:gdLst/>
              <a:ahLst/>
              <a:cxnLst/>
              <a:rect l="0" t="0" r="0" b="0"/>
              <a:pathLst>
                <a:path w="86762" h="175289">
                  <a:moveTo>
                    <a:pt x="2532" y="77236"/>
                  </a:moveTo>
                  <a:lnTo>
                    <a:pt x="8122" y="139328"/>
                  </a:lnTo>
                  <a:lnTo>
                    <a:pt x="17187" y="171672"/>
                  </a:lnTo>
                  <a:lnTo>
                    <a:pt x="20491" y="175288"/>
                  </a:lnTo>
                  <a:lnTo>
                    <a:pt x="23863" y="174190"/>
                  </a:lnTo>
                  <a:lnTo>
                    <a:pt x="27282" y="169948"/>
                  </a:lnTo>
                  <a:lnTo>
                    <a:pt x="28391" y="163610"/>
                  </a:lnTo>
                  <a:lnTo>
                    <a:pt x="26503" y="147210"/>
                  </a:lnTo>
                  <a:lnTo>
                    <a:pt x="4187" y="89469"/>
                  </a:lnTo>
                  <a:lnTo>
                    <a:pt x="126" y="78372"/>
                  </a:lnTo>
                  <a:lnTo>
                    <a:pt x="0" y="40397"/>
                  </a:lnTo>
                  <a:lnTo>
                    <a:pt x="4354" y="30450"/>
                  </a:lnTo>
                  <a:lnTo>
                    <a:pt x="18550" y="16278"/>
                  </a:lnTo>
                  <a:lnTo>
                    <a:pt x="46273" y="1722"/>
                  </a:lnTo>
                  <a:lnTo>
                    <a:pt x="63307" y="0"/>
                  </a:lnTo>
                  <a:lnTo>
                    <a:pt x="86761" y="3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145330" y="5619188"/>
              <a:ext cx="131107" cy="152651"/>
            </a:xfrm>
            <a:custGeom>
              <a:avLst/>
              <a:gdLst/>
              <a:ahLst/>
              <a:cxnLst/>
              <a:rect l="0" t="0" r="0" b="0"/>
              <a:pathLst>
                <a:path w="131107" h="152651">
                  <a:moveTo>
                    <a:pt x="3105" y="76729"/>
                  </a:moveTo>
                  <a:lnTo>
                    <a:pt x="52656" y="91383"/>
                  </a:lnTo>
                  <a:lnTo>
                    <a:pt x="86417" y="90299"/>
                  </a:lnTo>
                  <a:lnTo>
                    <a:pt x="104863" y="82370"/>
                  </a:lnTo>
                  <a:lnTo>
                    <a:pt x="113058" y="76980"/>
                  </a:lnTo>
                  <a:lnTo>
                    <a:pt x="125283" y="61633"/>
                  </a:lnTo>
                  <a:lnTo>
                    <a:pt x="130180" y="52627"/>
                  </a:lnTo>
                  <a:lnTo>
                    <a:pt x="131106" y="44283"/>
                  </a:lnTo>
                  <a:lnTo>
                    <a:pt x="125895" y="28773"/>
                  </a:lnTo>
                  <a:lnTo>
                    <a:pt x="112660" y="17201"/>
                  </a:lnTo>
                  <a:lnTo>
                    <a:pt x="75568" y="239"/>
                  </a:lnTo>
                  <a:lnTo>
                    <a:pt x="65452" y="0"/>
                  </a:lnTo>
                  <a:lnTo>
                    <a:pt x="44853" y="5972"/>
                  </a:lnTo>
                  <a:lnTo>
                    <a:pt x="19114" y="22489"/>
                  </a:lnTo>
                  <a:lnTo>
                    <a:pt x="7101" y="41704"/>
                  </a:lnTo>
                  <a:lnTo>
                    <a:pt x="2259" y="53379"/>
                  </a:lnTo>
                  <a:lnTo>
                    <a:pt x="0" y="78829"/>
                  </a:lnTo>
                  <a:lnTo>
                    <a:pt x="8081" y="127706"/>
                  </a:lnTo>
                  <a:lnTo>
                    <a:pt x="13441" y="136450"/>
                  </a:lnTo>
                  <a:lnTo>
                    <a:pt x="28756" y="149285"/>
                  </a:lnTo>
                  <a:lnTo>
                    <a:pt x="50380" y="152650"/>
                  </a:lnTo>
                  <a:lnTo>
                    <a:pt x="97861" y="150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359005" y="5569575"/>
              <a:ext cx="115814" cy="178985"/>
            </a:xfrm>
            <a:custGeom>
              <a:avLst/>
              <a:gdLst/>
              <a:ahLst/>
              <a:cxnLst/>
              <a:rect l="0" t="0" r="0" b="0"/>
              <a:pathLst>
                <a:path w="115814" h="178985">
                  <a:moveTo>
                    <a:pt x="115813" y="0"/>
                  </a:moveTo>
                  <a:lnTo>
                    <a:pt x="73122" y="3120"/>
                  </a:lnTo>
                  <a:lnTo>
                    <a:pt x="53556" y="9575"/>
                  </a:lnTo>
                  <a:lnTo>
                    <a:pt x="14620" y="39403"/>
                  </a:lnTo>
                  <a:lnTo>
                    <a:pt x="12086" y="46156"/>
                  </a:lnTo>
                  <a:lnTo>
                    <a:pt x="12737" y="52998"/>
                  </a:lnTo>
                  <a:lnTo>
                    <a:pt x="15510" y="59898"/>
                  </a:lnTo>
                  <a:lnTo>
                    <a:pt x="31070" y="70685"/>
                  </a:lnTo>
                  <a:lnTo>
                    <a:pt x="84160" y="99255"/>
                  </a:lnTo>
                  <a:lnTo>
                    <a:pt x="105254" y="112744"/>
                  </a:lnTo>
                  <a:lnTo>
                    <a:pt x="111114" y="121956"/>
                  </a:lnTo>
                  <a:lnTo>
                    <a:pt x="114505" y="144670"/>
                  </a:lnTo>
                  <a:lnTo>
                    <a:pt x="111432" y="153768"/>
                  </a:lnTo>
                  <a:lnTo>
                    <a:pt x="98658" y="166997"/>
                  </a:lnTo>
                  <a:lnTo>
                    <a:pt x="78163" y="173657"/>
                  </a:lnTo>
                  <a:lnTo>
                    <a:pt x="17919" y="17828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548039" y="5626680"/>
              <a:ext cx="134825" cy="190131"/>
            </a:xfrm>
            <a:custGeom>
              <a:avLst/>
              <a:gdLst/>
              <a:ahLst/>
              <a:cxnLst/>
              <a:rect l="0" t="0" r="0" b="0"/>
              <a:pathLst>
                <a:path w="134825" h="190131">
                  <a:moveTo>
                    <a:pt x="116292" y="6066"/>
                  </a:moveTo>
                  <a:lnTo>
                    <a:pt x="82670" y="0"/>
                  </a:lnTo>
                  <a:lnTo>
                    <a:pt x="57675" y="2590"/>
                  </a:lnTo>
                  <a:lnTo>
                    <a:pt x="37208" y="10760"/>
                  </a:lnTo>
                  <a:lnTo>
                    <a:pt x="5004" y="35069"/>
                  </a:lnTo>
                  <a:lnTo>
                    <a:pt x="1156" y="42949"/>
                  </a:lnTo>
                  <a:lnTo>
                    <a:pt x="0" y="61063"/>
                  </a:lnTo>
                  <a:lnTo>
                    <a:pt x="9625" y="80811"/>
                  </a:lnTo>
                  <a:lnTo>
                    <a:pt x="25601" y="98948"/>
                  </a:lnTo>
                  <a:lnTo>
                    <a:pt x="64453" y="120123"/>
                  </a:lnTo>
                  <a:lnTo>
                    <a:pt x="123772" y="145902"/>
                  </a:lnTo>
                  <a:lnTo>
                    <a:pt x="131807" y="151932"/>
                  </a:lnTo>
                  <a:lnTo>
                    <a:pt x="134824" y="159462"/>
                  </a:lnTo>
                  <a:lnTo>
                    <a:pt x="134496" y="167991"/>
                  </a:lnTo>
                  <a:lnTo>
                    <a:pt x="131938" y="177187"/>
                  </a:lnTo>
                  <a:lnTo>
                    <a:pt x="125553" y="183318"/>
                  </a:lnTo>
                  <a:lnTo>
                    <a:pt x="105981" y="190130"/>
                  </a:lnTo>
                  <a:lnTo>
                    <a:pt x="81684" y="186918"/>
                  </a:lnTo>
                  <a:lnTo>
                    <a:pt x="24864" y="168918"/>
                  </a:lnTo>
                  <a:lnTo>
                    <a:pt x="479" y="163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5769616" y="5695917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90" y="58617"/>
                  </a:lnTo>
                  <a:lnTo>
                    <a:pt x="18212" y="10897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5769616" y="559063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5851085" y="5648214"/>
              <a:ext cx="133027" cy="184706"/>
            </a:xfrm>
            <a:custGeom>
              <a:avLst/>
              <a:gdLst/>
              <a:ahLst/>
              <a:cxnLst/>
              <a:rect l="0" t="0" r="0" b="0"/>
              <a:pathLst>
                <a:path w="133027" h="184706">
                  <a:moveTo>
                    <a:pt x="97516" y="5589"/>
                  </a:moveTo>
                  <a:lnTo>
                    <a:pt x="80748" y="0"/>
                  </a:lnTo>
                  <a:lnTo>
                    <a:pt x="63157" y="3495"/>
                  </a:lnTo>
                  <a:lnTo>
                    <a:pt x="36643" y="18616"/>
                  </a:lnTo>
                  <a:lnTo>
                    <a:pt x="22498" y="32436"/>
                  </a:lnTo>
                  <a:lnTo>
                    <a:pt x="7958" y="61117"/>
                  </a:lnTo>
                  <a:lnTo>
                    <a:pt x="0" y="85640"/>
                  </a:lnTo>
                  <a:lnTo>
                    <a:pt x="1923" y="109017"/>
                  </a:lnTo>
                  <a:lnTo>
                    <a:pt x="22221" y="152621"/>
                  </a:lnTo>
                  <a:lnTo>
                    <a:pt x="47521" y="178876"/>
                  </a:lnTo>
                  <a:lnTo>
                    <a:pt x="58337" y="183114"/>
                  </a:lnTo>
                  <a:lnTo>
                    <a:pt x="82833" y="184705"/>
                  </a:lnTo>
                  <a:lnTo>
                    <a:pt x="117342" y="173434"/>
                  </a:lnTo>
                  <a:lnTo>
                    <a:pt x="124771" y="164279"/>
                  </a:lnTo>
                  <a:lnTo>
                    <a:pt x="133026" y="138509"/>
                  </a:lnTo>
                  <a:lnTo>
                    <a:pt x="132084" y="91116"/>
                  </a:lnTo>
                  <a:lnTo>
                    <a:pt x="127580" y="78985"/>
                  </a:lnTo>
                  <a:lnTo>
                    <a:pt x="86987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011772" y="5600180"/>
              <a:ext cx="189514" cy="211551"/>
            </a:xfrm>
            <a:custGeom>
              <a:avLst/>
              <a:gdLst/>
              <a:ahLst/>
              <a:cxnLst/>
              <a:rect l="0" t="0" r="0" b="0"/>
              <a:pathLst>
                <a:path w="189514" h="211551">
                  <a:moveTo>
                    <a:pt x="0" y="53623"/>
                  </a:moveTo>
                  <a:lnTo>
                    <a:pt x="16788" y="108668"/>
                  </a:lnTo>
                  <a:lnTo>
                    <a:pt x="26084" y="168135"/>
                  </a:lnTo>
                  <a:lnTo>
                    <a:pt x="29955" y="206225"/>
                  </a:lnTo>
                  <a:lnTo>
                    <a:pt x="29329" y="209170"/>
                  </a:lnTo>
                  <a:lnTo>
                    <a:pt x="16788" y="162609"/>
                  </a:lnTo>
                  <a:lnTo>
                    <a:pt x="11764" y="101884"/>
                  </a:lnTo>
                  <a:lnTo>
                    <a:pt x="13892" y="43616"/>
                  </a:lnTo>
                  <a:lnTo>
                    <a:pt x="16280" y="29404"/>
                  </a:lnTo>
                  <a:lnTo>
                    <a:pt x="21382" y="18759"/>
                  </a:lnTo>
                  <a:lnTo>
                    <a:pt x="36409" y="3813"/>
                  </a:lnTo>
                  <a:lnTo>
                    <a:pt x="45329" y="529"/>
                  </a:lnTo>
                  <a:lnTo>
                    <a:pt x="64600" y="0"/>
                  </a:lnTo>
                  <a:lnTo>
                    <a:pt x="95180" y="11868"/>
                  </a:lnTo>
                  <a:lnTo>
                    <a:pt x="120878" y="30203"/>
                  </a:lnTo>
                  <a:lnTo>
                    <a:pt x="148900" y="61632"/>
                  </a:lnTo>
                  <a:lnTo>
                    <a:pt x="172998" y="114173"/>
                  </a:lnTo>
                  <a:lnTo>
                    <a:pt x="185904" y="169612"/>
                  </a:lnTo>
                  <a:lnTo>
                    <a:pt x="189513" y="2115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7" name="Freeform 196"/>
          <p:cNvSpPr/>
          <p:nvPr/>
        </p:nvSpPr>
        <p:spPr>
          <a:xfrm>
            <a:off x="1290996" y="5359005"/>
            <a:ext cx="225108" cy="579068"/>
          </a:xfrm>
          <a:custGeom>
            <a:avLst/>
            <a:gdLst/>
            <a:ahLst/>
            <a:cxnLst/>
            <a:rect l="0" t="0" r="0" b="0"/>
            <a:pathLst>
              <a:path w="225108" h="579068">
                <a:moveTo>
                  <a:pt x="225107" y="0"/>
                </a:moveTo>
                <a:lnTo>
                  <a:pt x="202750" y="0"/>
                </a:lnTo>
                <a:lnTo>
                  <a:pt x="185535" y="6239"/>
                </a:lnTo>
                <a:lnTo>
                  <a:pt x="128420" y="49498"/>
                </a:lnTo>
                <a:lnTo>
                  <a:pt x="72599" y="105933"/>
                </a:lnTo>
                <a:lnTo>
                  <a:pt x="28743" y="168513"/>
                </a:lnTo>
                <a:lnTo>
                  <a:pt x="1130" y="231632"/>
                </a:lnTo>
                <a:lnTo>
                  <a:pt x="0" y="252686"/>
                </a:lnTo>
                <a:lnTo>
                  <a:pt x="4651" y="313732"/>
                </a:lnTo>
                <a:lnTo>
                  <a:pt x="18477" y="368771"/>
                </a:lnTo>
                <a:lnTo>
                  <a:pt x="37802" y="424703"/>
                </a:lnTo>
                <a:lnTo>
                  <a:pt x="59599" y="486513"/>
                </a:lnTo>
                <a:lnTo>
                  <a:pt x="85310" y="540898"/>
                </a:lnTo>
                <a:lnTo>
                  <a:pt x="98765" y="57906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6106528" y="5474818"/>
            <a:ext cx="131137" cy="536955"/>
          </a:xfrm>
          <a:custGeom>
            <a:avLst/>
            <a:gdLst/>
            <a:ahLst/>
            <a:cxnLst/>
            <a:rect l="0" t="0" r="0" b="0"/>
            <a:pathLst>
              <a:path w="131137" h="536955">
                <a:moveTo>
                  <a:pt x="0" y="0"/>
                </a:moveTo>
                <a:lnTo>
                  <a:pt x="29309" y="34898"/>
                </a:lnTo>
                <a:lnTo>
                  <a:pt x="55001" y="96117"/>
                </a:lnTo>
                <a:lnTo>
                  <a:pt x="81185" y="151178"/>
                </a:lnTo>
                <a:lnTo>
                  <a:pt x="107717" y="207114"/>
                </a:lnTo>
                <a:lnTo>
                  <a:pt x="122316" y="263224"/>
                </a:lnTo>
                <a:lnTo>
                  <a:pt x="131136" y="324956"/>
                </a:lnTo>
                <a:lnTo>
                  <a:pt x="129583" y="376134"/>
                </a:lnTo>
                <a:lnTo>
                  <a:pt x="121713" y="433931"/>
                </a:lnTo>
                <a:lnTo>
                  <a:pt x="108574" y="491127"/>
                </a:lnTo>
                <a:lnTo>
                  <a:pt x="94757" y="53695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389554" y="221098"/>
            <a:ext cx="6217475" cy="739009"/>
            <a:chOff x="389554" y="221098"/>
            <a:chExt cx="6217475" cy="739009"/>
          </a:xfrm>
        </p:grpSpPr>
        <p:sp>
          <p:nvSpPr>
            <p:cNvPr id="2" name="Freeform 1"/>
            <p:cNvSpPr/>
            <p:nvPr/>
          </p:nvSpPr>
          <p:spPr>
            <a:xfrm>
              <a:off x="447136" y="347440"/>
              <a:ext cx="195103" cy="460718"/>
            </a:xfrm>
            <a:custGeom>
              <a:avLst/>
              <a:gdLst/>
              <a:ahLst/>
              <a:cxnLst/>
              <a:rect l="0" t="0" r="0" b="0"/>
              <a:pathLst>
                <a:path w="195103" h="460718">
                  <a:moveTo>
                    <a:pt x="16117" y="0"/>
                  </a:moveTo>
                  <a:lnTo>
                    <a:pt x="7784" y="57264"/>
                  </a:lnTo>
                  <a:lnTo>
                    <a:pt x="6239" y="109774"/>
                  </a:lnTo>
                  <a:lnTo>
                    <a:pt x="5782" y="169786"/>
                  </a:lnTo>
                  <a:lnTo>
                    <a:pt x="5646" y="228901"/>
                  </a:lnTo>
                  <a:lnTo>
                    <a:pt x="5606" y="283462"/>
                  </a:lnTo>
                  <a:lnTo>
                    <a:pt x="5594" y="336673"/>
                  </a:lnTo>
                  <a:lnTo>
                    <a:pt x="5590" y="389483"/>
                  </a:lnTo>
                  <a:lnTo>
                    <a:pt x="0" y="448552"/>
                  </a:lnTo>
                  <a:lnTo>
                    <a:pt x="1863" y="455792"/>
                  </a:lnTo>
                  <a:lnTo>
                    <a:pt x="6614" y="459449"/>
                  </a:lnTo>
                  <a:lnTo>
                    <a:pt x="13292" y="460717"/>
                  </a:lnTo>
                  <a:lnTo>
                    <a:pt x="20083" y="459223"/>
                  </a:lnTo>
                  <a:lnTo>
                    <a:pt x="60371" y="439312"/>
                  </a:lnTo>
                  <a:lnTo>
                    <a:pt x="119489" y="429555"/>
                  </a:lnTo>
                  <a:lnTo>
                    <a:pt x="177519" y="422248"/>
                  </a:lnTo>
                  <a:lnTo>
                    <a:pt x="195102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2725" y="54748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9" y="3120"/>
                  </a:lnTo>
                  <a:lnTo>
                    <a:pt x="35972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05367" y="320794"/>
              <a:ext cx="147400" cy="16118"/>
            </a:xfrm>
            <a:custGeom>
              <a:avLst/>
              <a:gdLst/>
              <a:ahLst/>
              <a:cxnLst/>
              <a:rect l="0" t="0" r="0" b="0"/>
              <a:pathLst>
                <a:path w="147400" h="16118">
                  <a:moveTo>
                    <a:pt x="147399" y="5589"/>
                  </a:moveTo>
                  <a:lnTo>
                    <a:pt x="130632" y="0"/>
                  </a:lnTo>
                  <a:lnTo>
                    <a:pt x="68834" y="4044"/>
                  </a:lnTo>
                  <a:lnTo>
                    <a:pt x="28974" y="8251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73823" y="579067"/>
              <a:ext cx="147400" cy="157928"/>
            </a:xfrm>
            <a:custGeom>
              <a:avLst/>
              <a:gdLst/>
              <a:ahLst/>
              <a:cxnLst/>
              <a:rect l="0" t="0" r="0" b="0"/>
              <a:pathLst>
                <a:path w="147400" h="157928">
                  <a:moveTo>
                    <a:pt x="147399" y="0"/>
                  </a:moveTo>
                  <a:lnTo>
                    <a:pt x="97901" y="58563"/>
                  </a:lnTo>
                  <a:lnTo>
                    <a:pt x="41876" y="117136"/>
                  </a:lnTo>
                  <a:lnTo>
                    <a:pt x="14295" y="14883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63295" y="558010"/>
              <a:ext cx="136871" cy="189514"/>
            </a:xfrm>
            <a:custGeom>
              <a:avLst/>
              <a:gdLst/>
              <a:ahLst/>
              <a:cxnLst/>
              <a:rect l="0" t="0" r="0" b="0"/>
              <a:pathLst>
                <a:path w="136871" h="189514">
                  <a:moveTo>
                    <a:pt x="0" y="0"/>
                  </a:moveTo>
                  <a:lnTo>
                    <a:pt x="39542" y="55659"/>
                  </a:lnTo>
                  <a:lnTo>
                    <a:pt x="55000" y="82002"/>
                  </a:lnTo>
                  <a:lnTo>
                    <a:pt x="94963" y="142813"/>
                  </a:lnTo>
                  <a:lnTo>
                    <a:pt x="13687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92264" y="584395"/>
              <a:ext cx="160586" cy="167081"/>
            </a:xfrm>
            <a:custGeom>
              <a:avLst/>
              <a:gdLst/>
              <a:ahLst/>
              <a:cxnLst/>
              <a:rect l="0" t="0" r="0" b="0"/>
              <a:pathLst>
                <a:path w="160586" h="167081">
                  <a:moveTo>
                    <a:pt x="97414" y="142071"/>
                  </a:moveTo>
                  <a:lnTo>
                    <a:pt x="106479" y="83454"/>
                  </a:lnTo>
                  <a:lnTo>
                    <a:pt x="101920" y="43075"/>
                  </a:lnTo>
                  <a:lnTo>
                    <a:pt x="93178" y="21643"/>
                  </a:lnTo>
                  <a:lnTo>
                    <a:pt x="87571" y="12653"/>
                  </a:lnTo>
                  <a:lnTo>
                    <a:pt x="79154" y="6659"/>
                  </a:lnTo>
                  <a:lnTo>
                    <a:pt x="57323" y="0"/>
                  </a:lnTo>
                  <a:lnTo>
                    <a:pt x="47290" y="563"/>
                  </a:lnTo>
                  <a:lnTo>
                    <a:pt x="29903" y="7429"/>
                  </a:lnTo>
                  <a:lnTo>
                    <a:pt x="17497" y="24518"/>
                  </a:lnTo>
                  <a:lnTo>
                    <a:pt x="0" y="73617"/>
                  </a:lnTo>
                  <a:lnTo>
                    <a:pt x="51" y="120098"/>
                  </a:lnTo>
                  <a:lnTo>
                    <a:pt x="13064" y="159737"/>
                  </a:lnTo>
                  <a:lnTo>
                    <a:pt x="20124" y="165547"/>
                  </a:lnTo>
                  <a:lnTo>
                    <a:pt x="28340" y="167080"/>
                  </a:lnTo>
                  <a:lnTo>
                    <a:pt x="37327" y="165763"/>
                  </a:lnTo>
                  <a:lnTo>
                    <a:pt x="53551" y="154940"/>
                  </a:lnTo>
                  <a:lnTo>
                    <a:pt x="67391" y="138432"/>
                  </a:lnTo>
                  <a:lnTo>
                    <a:pt x="77442" y="119397"/>
                  </a:lnTo>
                  <a:lnTo>
                    <a:pt x="84088" y="83360"/>
                  </a:lnTo>
                  <a:lnTo>
                    <a:pt x="86190" y="79534"/>
                  </a:lnTo>
                  <a:lnTo>
                    <a:pt x="88762" y="81662"/>
                  </a:lnTo>
                  <a:lnTo>
                    <a:pt x="126216" y="142849"/>
                  </a:lnTo>
                  <a:lnTo>
                    <a:pt x="139851" y="154115"/>
                  </a:lnTo>
                  <a:lnTo>
                    <a:pt x="160585" y="1631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73906" y="613920"/>
              <a:ext cx="189514" cy="175718"/>
            </a:xfrm>
            <a:custGeom>
              <a:avLst/>
              <a:gdLst/>
              <a:ahLst/>
              <a:cxnLst/>
              <a:rect l="0" t="0" r="0" b="0"/>
              <a:pathLst>
                <a:path w="189514" h="175718">
                  <a:moveTo>
                    <a:pt x="0" y="28318"/>
                  </a:moveTo>
                  <a:lnTo>
                    <a:pt x="3120" y="71010"/>
                  </a:lnTo>
                  <a:lnTo>
                    <a:pt x="9065" y="118249"/>
                  </a:lnTo>
                  <a:lnTo>
                    <a:pt x="8383" y="122197"/>
                  </a:lnTo>
                  <a:lnTo>
                    <a:pt x="6759" y="120150"/>
                  </a:lnTo>
                  <a:lnTo>
                    <a:pt x="3004" y="103057"/>
                  </a:lnTo>
                  <a:lnTo>
                    <a:pt x="3713" y="44251"/>
                  </a:lnTo>
                  <a:lnTo>
                    <a:pt x="9839" y="21361"/>
                  </a:lnTo>
                  <a:lnTo>
                    <a:pt x="20361" y="3389"/>
                  </a:lnTo>
                  <a:lnTo>
                    <a:pt x="27612" y="0"/>
                  </a:lnTo>
                  <a:lnTo>
                    <a:pt x="35956" y="81"/>
                  </a:lnTo>
                  <a:lnTo>
                    <a:pt x="53415" y="6409"/>
                  </a:lnTo>
                  <a:lnTo>
                    <a:pt x="68974" y="17021"/>
                  </a:lnTo>
                  <a:lnTo>
                    <a:pt x="80568" y="35775"/>
                  </a:lnTo>
                  <a:lnTo>
                    <a:pt x="87281" y="58538"/>
                  </a:lnTo>
                  <a:lnTo>
                    <a:pt x="86365" y="80354"/>
                  </a:lnTo>
                  <a:lnTo>
                    <a:pt x="86822" y="81726"/>
                  </a:lnTo>
                  <a:lnTo>
                    <a:pt x="103481" y="28939"/>
                  </a:lnTo>
                  <a:lnTo>
                    <a:pt x="114622" y="12606"/>
                  </a:lnTo>
                  <a:lnTo>
                    <a:pt x="122038" y="8485"/>
                  </a:lnTo>
                  <a:lnTo>
                    <a:pt x="139637" y="7025"/>
                  </a:lnTo>
                  <a:lnTo>
                    <a:pt x="146904" y="10613"/>
                  </a:lnTo>
                  <a:lnTo>
                    <a:pt x="158098" y="23958"/>
                  </a:lnTo>
                  <a:lnTo>
                    <a:pt x="182201" y="87091"/>
                  </a:lnTo>
                  <a:lnTo>
                    <a:pt x="188550" y="148766"/>
                  </a:lnTo>
                  <a:lnTo>
                    <a:pt x="189513" y="1757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26590" y="596474"/>
              <a:ext cx="108377" cy="363633"/>
            </a:xfrm>
            <a:custGeom>
              <a:avLst/>
              <a:gdLst/>
              <a:ahLst/>
              <a:cxnLst/>
              <a:rect l="0" t="0" r="0" b="0"/>
              <a:pathLst>
                <a:path w="108377" h="363633">
                  <a:moveTo>
                    <a:pt x="0" y="66821"/>
                  </a:moveTo>
                  <a:lnTo>
                    <a:pt x="3120" y="120965"/>
                  </a:lnTo>
                  <a:lnTo>
                    <a:pt x="9065" y="181501"/>
                  </a:lnTo>
                  <a:lnTo>
                    <a:pt x="15684" y="232471"/>
                  </a:lnTo>
                  <a:lnTo>
                    <a:pt x="27232" y="293691"/>
                  </a:lnTo>
                  <a:lnTo>
                    <a:pt x="33845" y="347724"/>
                  </a:lnTo>
                  <a:lnTo>
                    <a:pt x="37269" y="363632"/>
                  </a:lnTo>
                  <a:lnTo>
                    <a:pt x="36545" y="362961"/>
                  </a:lnTo>
                  <a:lnTo>
                    <a:pt x="34892" y="359004"/>
                  </a:lnTo>
                  <a:lnTo>
                    <a:pt x="32021" y="303202"/>
                  </a:lnTo>
                  <a:lnTo>
                    <a:pt x="26083" y="243235"/>
                  </a:lnTo>
                  <a:lnTo>
                    <a:pt x="22546" y="189282"/>
                  </a:lnTo>
                  <a:lnTo>
                    <a:pt x="15909" y="140020"/>
                  </a:lnTo>
                  <a:lnTo>
                    <a:pt x="4356" y="81453"/>
                  </a:lnTo>
                  <a:lnTo>
                    <a:pt x="2461" y="40091"/>
                  </a:lnTo>
                  <a:lnTo>
                    <a:pt x="6163" y="16336"/>
                  </a:lnTo>
                  <a:lnTo>
                    <a:pt x="12298" y="8598"/>
                  </a:lnTo>
                  <a:lnTo>
                    <a:pt x="31592" y="0"/>
                  </a:lnTo>
                  <a:lnTo>
                    <a:pt x="52646" y="2418"/>
                  </a:lnTo>
                  <a:lnTo>
                    <a:pt x="72531" y="11291"/>
                  </a:lnTo>
                  <a:lnTo>
                    <a:pt x="89168" y="23034"/>
                  </a:lnTo>
                  <a:lnTo>
                    <a:pt x="101242" y="39171"/>
                  </a:lnTo>
                  <a:lnTo>
                    <a:pt x="106099" y="48388"/>
                  </a:lnTo>
                  <a:lnTo>
                    <a:pt x="108376" y="67987"/>
                  </a:lnTo>
                  <a:lnTo>
                    <a:pt x="104319" y="87226"/>
                  </a:lnTo>
                  <a:lnTo>
                    <a:pt x="94717" y="103576"/>
                  </a:lnTo>
                  <a:lnTo>
                    <a:pt x="86542" y="108872"/>
                  </a:lnTo>
                  <a:lnTo>
                    <a:pt x="31586" y="1194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10514" y="357968"/>
              <a:ext cx="195103" cy="331995"/>
            </a:xfrm>
            <a:custGeom>
              <a:avLst/>
              <a:gdLst/>
              <a:ahLst/>
              <a:cxnLst/>
              <a:rect l="0" t="0" r="0" b="0"/>
              <a:pathLst>
                <a:path w="195103" h="331995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1" y="132448"/>
                  </a:lnTo>
                  <a:lnTo>
                    <a:pt x="13787" y="188203"/>
                  </a:lnTo>
                  <a:lnTo>
                    <a:pt x="18547" y="238648"/>
                  </a:lnTo>
                  <a:lnTo>
                    <a:pt x="25047" y="297615"/>
                  </a:lnTo>
                  <a:lnTo>
                    <a:pt x="27919" y="303695"/>
                  </a:lnTo>
                  <a:lnTo>
                    <a:pt x="32174" y="304239"/>
                  </a:lnTo>
                  <a:lnTo>
                    <a:pt x="90757" y="271632"/>
                  </a:lnTo>
                  <a:lnTo>
                    <a:pt x="153071" y="240233"/>
                  </a:lnTo>
                  <a:lnTo>
                    <a:pt x="179009" y="222999"/>
                  </a:lnTo>
                  <a:lnTo>
                    <a:pt x="183203" y="215346"/>
                  </a:lnTo>
                  <a:lnTo>
                    <a:pt x="184745" y="197485"/>
                  </a:lnTo>
                  <a:lnTo>
                    <a:pt x="181178" y="190149"/>
                  </a:lnTo>
                  <a:lnTo>
                    <a:pt x="167857" y="178877"/>
                  </a:lnTo>
                  <a:lnTo>
                    <a:pt x="159391" y="176573"/>
                  </a:lnTo>
                  <a:lnTo>
                    <a:pt x="140626" y="177133"/>
                  </a:lnTo>
                  <a:lnTo>
                    <a:pt x="110331" y="189615"/>
                  </a:lnTo>
                  <a:lnTo>
                    <a:pt x="92695" y="207886"/>
                  </a:lnTo>
                  <a:lnTo>
                    <a:pt x="79398" y="231604"/>
                  </a:lnTo>
                  <a:lnTo>
                    <a:pt x="73488" y="257743"/>
                  </a:lnTo>
                  <a:lnTo>
                    <a:pt x="77101" y="281839"/>
                  </a:lnTo>
                  <a:lnTo>
                    <a:pt x="92289" y="312016"/>
                  </a:lnTo>
                  <a:lnTo>
                    <a:pt x="98484" y="320314"/>
                  </a:lnTo>
                  <a:lnTo>
                    <a:pt x="107293" y="325847"/>
                  </a:lnTo>
                  <a:lnTo>
                    <a:pt x="129560" y="331994"/>
                  </a:lnTo>
                  <a:lnTo>
                    <a:pt x="178022" y="327931"/>
                  </a:lnTo>
                  <a:lnTo>
                    <a:pt x="195102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89761" y="520835"/>
              <a:ext cx="116071" cy="177835"/>
            </a:xfrm>
            <a:custGeom>
              <a:avLst/>
              <a:gdLst/>
              <a:ahLst/>
              <a:cxnLst/>
              <a:rect l="0" t="0" r="0" b="0"/>
              <a:pathLst>
                <a:path w="116071" h="177835">
                  <a:moveTo>
                    <a:pt x="115897" y="5589"/>
                  </a:moveTo>
                  <a:lnTo>
                    <a:pt x="99129" y="0"/>
                  </a:lnTo>
                  <a:lnTo>
                    <a:pt x="66345" y="2114"/>
                  </a:lnTo>
                  <a:lnTo>
                    <a:pt x="22920" y="14478"/>
                  </a:lnTo>
                  <a:lnTo>
                    <a:pt x="5944" y="25528"/>
                  </a:lnTo>
                  <a:lnTo>
                    <a:pt x="1650" y="32920"/>
                  </a:lnTo>
                  <a:lnTo>
                    <a:pt x="0" y="50491"/>
                  </a:lnTo>
                  <a:lnTo>
                    <a:pt x="4707" y="57751"/>
                  </a:lnTo>
                  <a:lnTo>
                    <a:pt x="22415" y="68937"/>
                  </a:lnTo>
                  <a:lnTo>
                    <a:pt x="84423" y="93034"/>
                  </a:lnTo>
                  <a:lnTo>
                    <a:pt x="102298" y="106455"/>
                  </a:lnTo>
                  <a:lnTo>
                    <a:pt x="110341" y="114947"/>
                  </a:lnTo>
                  <a:lnTo>
                    <a:pt x="114532" y="124118"/>
                  </a:lnTo>
                  <a:lnTo>
                    <a:pt x="116070" y="143667"/>
                  </a:lnTo>
                  <a:lnTo>
                    <a:pt x="112503" y="151453"/>
                  </a:lnTo>
                  <a:lnTo>
                    <a:pt x="99180" y="163224"/>
                  </a:lnTo>
                  <a:lnTo>
                    <a:pt x="71949" y="176428"/>
                  </a:lnTo>
                  <a:lnTo>
                    <a:pt x="51911" y="177834"/>
                  </a:lnTo>
                  <a:lnTo>
                    <a:pt x="32476" y="173390"/>
                  </a:lnTo>
                  <a:lnTo>
                    <a:pt x="83" y="1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35290" y="546336"/>
              <a:ext cx="160860" cy="161926"/>
            </a:xfrm>
            <a:custGeom>
              <a:avLst/>
              <a:gdLst/>
              <a:ahLst/>
              <a:cxnLst/>
              <a:rect l="0" t="0" r="0" b="0"/>
              <a:pathLst>
                <a:path w="160860" h="161926">
                  <a:moveTo>
                    <a:pt x="112565" y="32731"/>
                  </a:moveTo>
                  <a:lnTo>
                    <a:pt x="83256" y="3422"/>
                  </a:lnTo>
                  <a:lnTo>
                    <a:pt x="75478" y="324"/>
                  </a:lnTo>
                  <a:lnTo>
                    <a:pt x="57477" y="0"/>
                  </a:lnTo>
                  <a:lnTo>
                    <a:pt x="27612" y="11985"/>
                  </a:lnTo>
                  <a:lnTo>
                    <a:pt x="13197" y="27020"/>
                  </a:lnTo>
                  <a:lnTo>
                    <a:pt x="4060" y="46570"/>
                  </a:lnTo>
                  <a:lnTo>
                    <a:pt x="0" y="70857"/>
                  </a:lnTo>
                  <a:lnTo>
                    <a:pt x="8892" y="110838"/>
                  </a:lnTo>
                  <a:lnTo>
                    <a:pt x="23204" y="132176"/>
                  </a:lnTo>
                  <a:lnTo>
                    <a:pt x="41263" y="148288"/>
                  </a:lnTo>
                  <a:lnTo>
                    <a:pt x="60988" y="159349"/>
                  </a:lnTo>
                  <a:lnTo>
                    <a:pt x="81453" y="161925"/>
                  </a:lnTo>
                  <a:lnTo>
                    <a:pt x="102247" y="158001"/>
                  </a:lnTo>
                  <a:lnTo>
                    <a:pt x="132514" y="142638"/>
                  </a:lnTo>
                  <a:lnTo>
                    <a:pt x="149117" y="129931"/>
                  </a:lnTo>
                  <a:lnTo>
                    <a:pt x="158056" y="110246"/>
                  </a:lnTo>
                  <a:lnTo>
                    <a:pt x="160859" y="87069"/>
                  </a:lnTo>
                  <a:lnTo>
                    <a:pt x="158205" y="65070"/>
                  </a:lnTo>
                  <a:lnTo>
                    <a:pt x="150007" y="46714"/>
                  </a:lnTo>
                  <a:lnTo>
                    <a:pt x="138477" y="26346"/>
                  </a:lnTo>
                  <a:lnTo>
                    <a:pt x="133622" y="116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06338" y="305348"/>
              <a:ext cx="99445" cy="389533"/>
            </a:xfrm>
            <a:custGeom>
              <a:avLst/>
              <a:gdLst/>
              <a:ahLst/>
              <a:cxnLst/>
              <a:rect l="0" t="0" r="0" b="0"/>
              <a:pathLst>
                <a:path w="99445" h="389533">
                  <a:moveTo>
                    <a:pt x="67859" y="389532"/>
                  </a:moveTo>
                  <a:lnTo>
                    <a:pt x="53204" y="330915"/>
                  </a:lnTo>
                  <a:lnTo>
                    <a:pt x="46896" y="276741"/>
                  </a:lnTo>
                  <a:lnTo>
                    <a:pt x="35598" y="217861"/>
                  </a:lnTo>
                  <a:lnTo>
                    <a:pt x="22102" y="155840"/>
                  </a:lnTo>
                  <a:lnTo>
                    <a:pt x="8171" y="98529"/>
                  </a:lnTo>
                  <a:lnTo>
                    <a:pt x="0" y="57384"/>
                  </a:lnTo>
                  <a:lnTo>
                    <a:pt x="1825" y="33681"/>
                  </a:lnTo>
                  <a:lnTo>
                    <a:pt x="12774" y="14567"/>
                  </a:lnTo>
                  <a:lnTo>
                    <a:pt x="20607" y="6194"/>
                  </a:lnTo>
                  <a:lnTo>
                    <a:pt x="30508" y="1783"/>
                  </a:lnTo>
                  <a:lnTo>
                    <a:pt x="53988" y="0"/>
                  </a:lnTo>
                  <a:lnTo>
                    <a:pt x="99444" y="105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42611" y="515896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63751" y="240563"/>
              <a:ext cx="200043" cy="496432"/>
            </a:xfrm>
            <a:custGeom>
              <a:avLst/>
              <a:gdLst/>
              <a:ahLst/>
              <a:cxnLst/>
              <a:rect l="0" t="0" r="0" b="0"/>
              <a:pathLst>
                <a:path w="200043" h="496432">
                  <a:moveTo>
                    <a:pt x="0" y="475374"/>
                  </a:moveTo>
                  <a:lnTo>
                    <a:pt x="3120" y="432683"/>
                  </a:lnTo>
                  <a:lnTo>
                    <a:pt x="16789" y="378202"/>
                  </a:lnTo>
                  <a:lnTo>
                    <a:pt x="23334" y="315583"/>
                  </a:lnTo>
                  <a:lnTo>
                    <a:pt x="29141" y="264252"/>
                  </a:lnTo>
                  <a:lnTo>
                    <a:pt x="36692" y="205684"/>
                  </a:lnTo>
                  <a:lnTo>
                    <a:pt x="40507" y="148891"/>
                  </a:lnTo>
                  <a:lnTo>
                    <a:pt x="47227" y="91380"/>
                  </a:lnTo>
                  <a:lnTo>
                    <a:pt x="52743" y="29120"/>
                  </a:lnTo>
                  <a:lnTo>
                    <a:pt x="57756" y="4468"/>
                  </a:lnTo>
                  <a:lnTo>
                    <a:pt x="61901" y="0"/>
                  </a:lnTo>
                  <a:lnTo>
                    <a:pt x="67004" y="530"/>
                  </a:lnTo>
                  <a:lnTo>
                    <a:pt x="72745" y="4394"/>
                  </a:lnTo>
                  <a:lnTo>
                    <a:pt x="82244" y="21165"/>
                  </a:lnTo>
                  <a:lnTo>
                    <a:pt x="101514" y="79775"/>
                  </a:lnTo>
                  <a:lnTo>
                    <a:pt x="112227" y="135762"/>
                  </a:lnTo>
                  <a:lnTo>
                    <a:pt x="126327" y="188492"/>
                  </a:lnTo>
                  <a:lnTo>
                    <a:pt x="140377" y="249470"/>
                  </a:lnTo>
                  <a:lnTo>
                    <a:pt x="150908" y="308614"/>
                  </a:lnTo>
                  <a:lnTo>
                    <a:pt x="161437" y="365003"/>
                  </a:lnTo>
                  <a:lnTo>
                    <a:pt x="175475" y="426883"/>
                  </a:lnTo>
                  <a:lnTo>
                    <a:pt x="189513" y="470995"/>
                  </a:lnTo>
                  <a:lnTo>
                    <a:pt x="200042" y="4964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16394" y="573001"/>
              <a:ext cx="105286" cy="6067"/>
            </a:xfrm>
            <a:custGeom>
              <a:avLst/>
              <a:gdLst/>
              <a:ahLst/>
              <a:cxnLst/>
              <a:rect l="0" t="0" r="0" b="0"/>
              <a:pathLst>
                <a:path w="105286" h="6067">
                  <a:moveTo>
                    <a:pt x="105285" y="6066"/>
                  </a:moveTo>
                  <a:lnTo>
                    <a:pt x="71663" y="0"/>
                  </a:lnTo>
                  <a:lnTo>
                    <a:pt x="26200" y="4521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16435" y="252683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7475" y="148980"/>
                  </a:lnTo>
                  <a:lnTo>
                    <a:pt x="21165" y="201290"/>
                  </a:lnTo>
                  <a:lnTo>
                    <a:pt x="27978" y="248635"/>
                  </a:lnTo>
                  <a:lnTo>
                    <a:pt x="30517" y="299188"/>
                  </a:lnTo>
                  <a:lnTo>
                    <a:pt x="32438" y="350041"/>
                  </a:lnTo>
                  <a:lnTo>
                    <a:pt x="39856" y="409739"/>
                  </a:lnTo>
                  <a:lnTo>
                    <a:pt x="42114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11191" y="526646"/>
              <a:ext cx="178365" cy="368277"/>
            </a:xfrm>
            <a:custGeom>
              <a:avLst/>
              <a:gdLst/>
              <a:ahLst/>
              <a:cxnLst/>
              <a:rect l="0" t="0" r="0" b="0"/>
              <a:pathLst>
                <a:path w="178365" h="368277">
                  <a:moveTo>
                    <a:pt x="115814" y="115592"/>
                  </a:moveTo>
                  <a:lnTo>
                    <a:pt x="130468" y="71629"/>
                  </a:lnTo>
                  <a:lnTo>
                    <a:pt x="129384" y="35755"/>
                  </a:lnTo>
                  <a:lnTo>
                    <a:pt x="121455" y="15378"/>
                  </a:lnTo>
                  <a:lnTo>
                    <a:pt x="116066" y="6669"/>
                  </a:lnTo>
                  <a:lnTo>
                    <a:pt x="108962" y="2032"/>
                  </a:lnTo>
                  <a:lnTo>
                    <a:pt x="91712" y="0"/>
                  </a:lnTo>
                  <a:lnTo>
                    <a:pt x="83369" y="3436"/>
                  </a:lnTo>
                  <a:lnTo>
                    <a:pt x="67859" y="16612"/>
                  </a:lnTo>
                  <a:lnTo>
                    <a:pt x="51562" y="49350"/>
                  </a:lnTo>
                  <a:lnTo>
                    <a:pt x="44914" y="88686"/>
                  </a:lnTo>
                  <a:lnTo>
                    <a:pt x="51073" y="135493"/>
                  </a:lnTo>
                  <a:lnTo>
                    <a:pt x="57014" y="157192"/>
                  </a:lnTo>
                  <a:lnTo>
                    <a:pt x="62576" y="165552"/>
                  </a:lnTo>
                  <a:lnTo>
                    <a:pt x="78115" y="177961"/>
                  </a:lnTo>
                  <a:lnTo>
                    <a:pt x="86002" y="179398"/>
                  </a:lnTo>
                  <a:lnTo>
                    <a:pt x="93600" y="178016"/>
                  </a:lnTo>
                  <a:lnTo>
                    <a:pt x="101005" y="174756"/>
                  </a:lnTo>
                  <a:lnTo>
                    <a:pt x="122604" y="153399"/>
                  </a:lnTo>
                  <a:lnTo>
                    <a:pt x="138233" y="124844"/>
                  </a:lnTo>
                  <a:lnTo>
                    <a:pt x="142458" y="121760"/>
                  </a:lnTo>
                  <a:lnTo>
                    <a:pt x="146445" y="123214"/>
                  </a:lnTo>
                  <a:lnTo>
                    <a:pt x="150272" y="127692"/>
                  </a:lnTo>
                  <a:lnTo>
                    <a:pt x="168373" y="184400"/>
                  </a:lnTo>
                  <a:lnTo>
                    <a:pt x="176889" y="244477"/>
                  </a:lnTo>
                  <a:lnTo>
                    <a:pt x="178364" y="287271"/>
                  </a:lnTo>
                  <a:lnTo>
                    <a:pt x="172470" y="309267"/>
                  </a:lnTo>
                  <a:lnTo>
                    <a:pt x="167622" y="318408"/>
                  </a:lnTo>
                  <a:lnTo>
                    <a:pt x="138444" y="342452"/>
                  </a:lnTo>
                  <a:lnTo>
                    <a:pt x="94573" y="358804"/>
                  </a:lnTo>
                  <a:lnTo>
                    <a:pt x="38092" y="366405"/>
                  </a:lnTo>
                  <a:lnTo>
                    <a:pt x="0" y="3682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19256" y="513343"/>
              <a:ext cx="118320" cy="183086"/>
            </a:xfrm>
            <a:custGeom>
              <a:avLst/>
              <a:gdLst/>
              <a:ahLst/>
              <a:cxnLst/>
              <a:rect l="0" t="0" r="0" b="0"/>
              <a:pathLst>
                <a:path w="118320" h="183086">
                  <a:moveTo>
                    <a:pt x="2505" y="97309"/>
                  </a:moveTo>
                  <a:lnTo>
                    <a:pt x="45197" y="94190"/>
                  </a:lnTo>
                  <a:lnTo>
                    <a:pt x="76376" y="82737"/>
                  </a:lnTo>
                  <a:lnTo>
                    <a:pt x="96168" y="69776"/>
                  </a:lnTo>
                  <a:lnTo>
                    <a:pt x="112763" y="52317"/>
                  </a:lnTo>
                  <a:lnTo>
                    <a:pt x="115785" y="42748"/>
                  </a:lnTo>
                  <a:lnTo>
                    <a:pt x="112903" y="22757"/>
                  </a:lnTo>
                  <a:lnTo>
                    <a:pt x="107689" y="14853"/>
                  </a:lnTo>
                  <a:lnTo>
                    <a:pt x="92538" y="2950"/>
                  </a:lnTo>
                  <a:lnTo>
                    <a:pt x="74105" y="0"/>
                  </a:lnTo>
                  <a:lnTo>
                    <a:pt x="33676" y="7638"/>
                  </a:lnTo>
                  <a:lnTo>
                    <a:pt x="25625" y="12962"/>
                  </a:lnTo>
                  <a:lnTo>
                    <a:pt x="13561" y="28236"/>
                  </a:lnTo>
                  <a:lnTo>
                    <a:pt x="192" y="56566"/>
                  </a:lnTo>
                  <a:lnTo>
                    <a:pt x="0" y="98365"/>
                  </a:lnTo>
                  <a:lnTo>
                    <a:pt x="7352" y="136617"/>
                  </a:lnTo>
                  <a:lnTo>
                    <a:pt x="22529" y="164588"/>
                  </a:lnTo>
                  <a:lnTo>
                    <a:pt x="38311" y="177124"/>
                  </a:lnTo>
                  <a:lnTo>
                    <a:pt x="47432" y="182105"/>
                  </a:lnTo>
                  <a:lnTo>
                    <a:pt x="57023" y="183085"/>
                  </a:lnTo>
                  <a:lnTo>
                    <a:pt x="86119" y="174457"/>
                  </a:lnTo>
                  <a:lnTo>
                    <a:pt x="118319" y="1604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79689" y="294797"/>
              <a:ext cx="192104" cy="363751"/>
            </a:xfrm>
            <a:custGeom>
              <a:avLst/>
              <a:gdLst/>
              <a:ahLst/>
              <a:cxnLst/>
              <a:rect l="0" t="0" r="0" b="0"/>
              <a:pathLst>
                <a:path w="192104" h="363751">
                  <a:moveTo>
                    <a:pt x="0" y="0"/>
                  </a:moveTo>
                  <a:lnTo>
                    <a:pt x="8333" y="57264"/>
                  </a:lnTo>
                  <a:lnTo>
                    <a:pt x="15684" y="112567"/>
                  </a:lnTo>
                  <a:lnTo>
                    <a:pt x="19465" y="163205"/>
                  </a:lnTo>
                  <a:lnTo>
                    <a:pt x="29148" y="220322"/>
                  </a:lnTo>
                  <a:lnTo>
                    <a:pt x="39206" y="282383"/>
                  </a:lnTo>
                  <a:lnTo>
                    <a:pt x="35950" y="340049"/>
                  </a:lnTo>
                  <a:lnTo>
                    <a:pt x="34495" y="343683"/>
                  </a:lnTo>
                  <a:lnTo>
                    <a:pt x="32879" y="332123"/>
                  </a:lnTo>
                  <a:lnTo>
                    <a:pt x="51542" y="275306"/>
                  </a:lnTo>
                  <a:lnTo>
                    <a:pt x="55418" y="264256"/>
                  </a:lnTo>
                  <a:lnTo>
                    <a:pt x="69084" y="248859"/>
                  </a:lnTo>
                  <a:lnTo>
                    <a:pt x="77641" y="243115"/>
                  </a:lnTo>
                  <a:lnTo>
                    <a:pt x="112042" y="235031"/>
                  </a:lnTo>
                  <a:lnTo>
                    <a:pt x="132075" y="239379"/>
                  </a:lnTo>
                  <a:lnTo>
                    <a:pt x="159626" y="258101"/>
                  </a:lnTo>
                  <a:lnTo>
                    <a:pt x="177399" y="276149"/>
                  </a:lnTo>
                  <a:lnTo>
                    <a:pt x="189198" y="295868"/>
                  </a:lnTo>
                  <a:lnTo>
                    <a:pt x="192103" y="316331"/>
                  </a:lnTo>
                  <a:lnTo>
                    <a:pt x="188324" y="335954"/>
                  </a:lnTo>
                  <a:lnTo>
                    <a:pt x="178846" y="352474"/>
                  </a:lnTo>
                  <a:lnTo>
                    <a:pt x="170703" y="357815"/>
                  </a:lnTo>
                  <a:lnTo>
                    <a:pt x="149177" y="363750"/>
                  </a:lnTo>
                  <a:lnTo>
                    <a:pt x="116340" y="361502"/>
                  </a:lnTo>
                  <a:lnTo>
                    <a:pt x="76143" y="350262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13723" y="431668"/>
              <a:ext cx="71293" cy="172042"/>
            </a:xfrm>
            <a:custGeom>
              <a:avLst/>
              <a:gdLst/>
              <a:ahLst/>
              <a:cxnLst/>
              <a:rect l="0" t="0" r="0" b="0"/>
              <a:pathLst>
                <a:path w="71293" h="172042">
                  <a:moveTo>
                    <a:pt x="8122" y="84228"/>
                  </a:moveTo>
                  <a:lnTo>
                    <a:pt x="26080" y="147656"/>
                  </a:lnTo>
                  <a:lnTo>
                    <a:pt x="33980" y="172041"/>
                  </a:lnTo>
                  <a:lnTo>
                    <a:pt x="5715" y="114721"/>
                  </a:lnTo>
                  <a:lnTo>
                    <a:pt x="0" y="78315"/>
                  </a:lnTo>
                  <a:lnTo>
                    <a:pt x="4902" y="57813"/>
                  </a:lnTo>
                  <a:lnTo>
                    <a:pt x="27113" y="25588"/>
                  </a:lnTo>
                  <a:lnTo>
                    <a:pt x="712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51602" y="504300"/>
              <a:ext cx="186099" cy="137939"/>
            </a:xfrm>
            <a:custGeom>
              <a:avLst/>
              <a:gdLst/>
              <a:ahLst/>
              <a:cxnLst/>
              <a:rect l="0" t="0" r="0" b="0"/>
              <a:pathLst>
                <a:path w="186099" h="137939">
                  <a:moveTo>
                    <a:pt x="133455" y="43181"/>
                  </a:moveTo>
                  <a:lnTo>
                    <a:pt x="115474" y="19135"/>
                  </a:lnTo>
                  <a:lnTo>
                    <a:pt x="98557" y="4808"/>
                  </a:lnTo>
                  <a:lnTo>
                    <a:pt x="76221" y="0"/>
                  </a:lnTo>
                  <a:lnTo>
                    <a:pt x="51866" y="2933"/>
                  </a:lnTo>
                  <a:lnTo>
                    <a:pt x="29343" y="12035"/>
                  </a:lnTo>
                  <a:lnTo>
                    <a:pt x="13874" y="26999"/>
                  </a:lnTo>
                  <a:lnTo>
                    <a:pt x="8110" y="35903"/>
                  </a:lnTo>
                  <a:lnTo>
                    <a:pt x="0" y="70790"/>
                  </a:lnTo>
                  <a:lnTo>
                    <a:pt x="3186" y="105174"/>
                  </a:lnTo>
                  <a:lnTo>
                    <a:pt x="8004" y="113756"/>
                  </a:lnTo>
                  <a:lnTo>
                    <a:pt x="22717" y="126410"/>
                  </a:lnTo>
                  <a:lnTo>
                    <a:pt x="31554" y="127913"/>
                  </a:lnTo>
                  <a:lnTo>
                    <a:pt x="50731" y="123344"/>
                  </a:lnTo>
                  <a:lnTo>
                    <a:pt x="75669" y="107617"/>
                  </a:lnTo>
                  <a:lnTo>
                    <a:pt x="87495" y="88587"/>
                  </a:lnTo>
                  <a:lnTo>
                    <a:pt x="106042" y="40105"/>
                  </a:lnTo>
                  <a:lnTo>
                    <a:pt x="104504" y="45324"/>
                  </a:lnTo>
                  <a:lnTo>
                    <a:pt x="108239" y="67993"/>
                  </a:lnTo>
                  <a:lnTo>
                    <a:pt x="128388" y="105924"/>
                  </a:lnTo>
                  <a:lnTo>
                    <a:pt x="141341" y="122150"/>
                  </a:lnTo>
                  <a:lnTo>
                    <a:pt x="158017" y="130921"/>
                  </a:lnTo>
                  <a:lnTo>
                    <a:pt x="186098" y="1379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69285" y="515896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5589" y="62092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58757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82335" y="493236"/>
              <a:ext cx="150163" cy="156447"/>
            </a:xfrm>
            <a:custGeom>
              <a:avLst/>
              <a:gdLst/>
              <a:ahLst/>
              <a:cxnLst/>
              <a:rect l="0" t="0" r="0" b="0"/>
              <a:pathLst>
                <a:path w="150163" h="156447">
                  <a:moveTo>
                    <a:pt x="76463" y="12131"/>
                  </a:moveTo>
                  <a:lnTo>
                    <a:pt x="65284" y="953"/>
                  </a:lnTo>
                  <a:lnTo>
                    <a:pt x="59652" y="0"/>
                  </a:lnTo>
                  <a:lnTo>
                    <a:pt x="53557" y="1704"/>
                  </a:lnTo>
                  <a:lnTo>
                    <a:pt x="21375" y="21250"/>
                  </a:lnTo>
                  <a:lnTo>
                    <a:pt x="7916" y="37241"/>
                  </a:lnTo>
                  <a:lnTo>
                    <a:pt x="2689" y="46419"/>
                  </a:lnTo>
                  <a:lnTo>
                    <a:pt x="0" y="65975"/>
                  </a:lnTo>
                  <a:lnTo>
                    <a:pt x="7807" y="107125"/>
                  </a:lnTo>
                  <a:lnTo>
                    <a:pt x="22845" y="132954"/>
                  </a:lnTo>
                  <a:lnTo>
                    <a:pt x="38595" y="144989"/>
                  </a:lnTo>
                  <a:lnTo>
                    <a:pt x="58462" y="153068"/>
                  </a:lnTo>
                  <a:lnTo>
                    <a:pt x="94786" y="156446"/>
                  </a:lnTo>
                  <a:lnTo>
                    <a:pt x="125956" y="150558"/>
                  </a:lnTo>
                  <a:lnTo>
                    <a:pt x="150162" y="1384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89969" y="515896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27768" y="242155"/>
              <a:ext cx="220627" cy="424596"/>
            </a:xfrm>
            <a:custGeom>
              <a:avLst/>
              <a:gdLst/>
              <a:ahLst/>
              <a:cxnLst/>
              <a:rect l="0" t="0" r="0" b="0"/>
              <a:pathLst>
                <a:path w="220627" h="424596">
                  <a:moveTo>
                    <a:pt x="52170" y="0"/>
                  </a:moveTo>
                  <a:lnTo>
                    <a:pt x="28450" y="58617"/>
                  </a:lnTo>
                  <a:lnTo>
                    <a:pt x="22138" y="121196"/>
                  </a:lnTo>
                  <a:lnTo>
                    <a:pt x="19875" y="172520"/>
                  </a:lnTo>
                  <a:lnTo>
                    <a:pt x="13485" y="223603"/>
                  </a:lnTo>
                  <a:lnTo>
                    <a:pt x="7613" y="286497"/>
                  </a:lnTo>
                  <a:lnTo>
                    <a:pt x="1923" y="337572"/>
                  </a:lnTo>
                  <a:lnTo>
                    <a:pt x="237" y="386630"/>
                  </a:lnTo>
                  <a:lnTo>
                    <a:pt x="0" y="401643"/>
                  </a:lnTo>
                  <a:lnTo>
                    <a:pt x="4522" y="411651"/>
                  </a:lnTo>
                  <a:lnTo>
                    <a:pt x="12216" y="418324"/>
                  </a:lnTo>
                  <a:lnTo>
                    <a:pt x="22024" y="422772"/>
                  </a:lnTo>
                  <a:lnTo>
                    <a:pt x="45401" y="424595"/>
                  </a:lnTo>
                  <a:lnTo>
                    <a:pt x="105090" y="413189"/>
                  </a:lnTo>
                  <a:lnTo>
                    <a:pt x="158203" y="403018"/>
                  </a:lnTo>
                  <a:lnTo>
                    <a:pt x="193551" y="397833"/>
                  </a:lnTo>
                  <a:lnTo>
                    <a:pt x="220626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90466" y="421139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6140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11523" y="221098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86289" y="17958"/>
                  </a:lnTo>
                  <a:lnTo>
                    <a:pt x="23578" y="3864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22093" y="484310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115813" y="0"/>
                  </a:moveTo>
                  <a:lnTo>
                    <a:pt x="60154" y="60873"/>
                  </a:lnTo>
                  <a:lnTo>
                    <a:pt x="19707" y="9796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32621" y="473782"/>
              <a:ext cx="84230" cy="126343"/>
            </a:xfrm>
            <a:custGeom>
              <a:avLst/>
              <a:gdLst/>
              <a:ahLst/>
              <a:cxnLst/>
              <a:rect l="0" t="0" r="0" b="0"/>
              <a:pathLst>
                <a:path w="84230" h="126343">
                  <a:moveTo>
                    <a:pt x="0" y="0"/>
                  </a:moveTo>
                  <a:lnTo>
                    <a:pt x="35917" y="53875"/>
                  </a:lnTo>
                  <a:lnTo>
                    <a:pt x="78037" y="117055"/>
                  </a:lnTo>
                  <a:lnTo>
                    <a:pt x="842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81588" y="451746"/>
              <a:ext cx="109944" cy="338862"/>
            </a:xfrm>
            <a:custGeom>
              <a:avLst/>
              <a:gdLst/>
              <a:ahLst/>
              <a:cxnLst/>
              <a:rect l="0" t="0" r="0" b="0"/>
              <a:pathLst>
                <a:path w="109944" h="338862">
                  <a:moveTo>
                    <a:pt x="19489" y="148378"/>
                  </a:moveTo>
                  <a:lnTo>
                    <a:pt x="19489" y="202522"/>
                  </a:lnTo>
                  <a:lnTo>
                    <a:pt x="19489" y="257469"/>
                  </a:lnTo>
                  <a:lnTo>
                    <a:pt x="20659" y="312213"/>
                  </a:lnTo>
                  <a:lnTo>
                    <a:pt x="25079" y="335837"/>
                  </a:lnTo>
                  <a:lnTo>
                    <a:pt x="26725" y="338861"/>
                  </a:lnTo>
                  <a:lnTo>
                    <a:pt x="27823" y="336198"/>
                  </a:lnTo>
                  <a:lnTo>
                    <a:pt x="27873" y="319591"/>
                  </a:lnTo>
                  <a:lnTo>
                    <a:pt x="18372" y="264389"/>
                  </a:lnTo>
                  <a:lnTo>
                    <a:pt x="5231" y="202489"/>
                  </a:lnTo>
                  <a:lnTo>
                    <a:pt x="447" y="151283"/>
                  </a:lnTo>
                  <a:lnTo>
                    <a:pt x="0" y="88814"/>
                  </a:lnTo>
                  <a:lnTo>
                    <a:pt x="8126" y="42082"/>
                  </a:lnTo>
                  <a:lnTo>
                    <a:pt x="18728" y="20807"/>
                  </a:lnTo>
                  <a:lnTo>
                    <a:pt x="34359" y="6672"/>
                  </a:lnTo>
                  <a:lnTo>
                    <a:pt x="43441" y="1265"/>
                  </a:lnTo>
                  <a:lnTo>
                    <a:pt x="53004" y="0"/>
                  </a:lnTo>
                  <a:lnTo>
                    <a:pt x="72990" y="4833"/>
                  </a:lnTo>
                  <a:lnTo>
                    <a:pt x="90451" y="17900"/>
                  </a:lnTo>
                  <a:lnTo>
                    <a:pt x="98382" y="26297"/>
                  </a:lnTo>
                  <a:lnTo>
                    <a:pt x="107196" y="51226"/>
                  </a:lnTo>
                  <a:lnTo>
                    <a:pt x="109943" y="79463"/>
                  </a:lnTo>
                  <a:lnTo>
                    <a:pt x="107264" y="103711"/>
                  </a:lnTo>
                  <a:lnTo>
                    <a:pt x="99055" y="123067"/>
                  </a:lnTo>
                  <a:lnTo>
                    <a:pt x="93590" y="131504"/>
                  </a:lnTo>
                  <a:lnTo>
                    <a:pt x="78159" y="143998"/>
                  </a:lnTo>
                  <a:lnTo>
                    <a:pt x="60773" y="152280"/>
                  </a:lnTo>
                  <a:lnTo>
                    <a:pt x="30018" y="1589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64783" y="410611"/>
              <a:ext cx="78451" cy="172332"/>
            </a:xfrm>
            <a:custGeom>
              <a:avLst/>
              <a:gdLst/>
              <a:ahLst/>
              <a:cxnLst/>
              <a:rect l="0" t="0" r="0" b="0"/>
              <a:pathLst>
                <a:path w="78451" h="172332">
                  <a:moveTo>
                    <a:pt x="4750" y="94756"/>
                  </a:moveTo>
                  <a:lnTo>
                    <a:pt x="22709" y="148631"/>
                  </a:lnTo>
                  <a:lnTo>
                    <a:pt x="30608" y="172331"/>
                  </a:lnTo>
                  <a:lnTo>
                    <a:pt x="14738" y="116387"/>
                  </a:lnTo>
                  <a:lnTo>
                    <a:pt x="0" y="63246"/>
                  </a:lnTo>
                  <a:lnTo>
                    <a:pt x="1859" y="42147"/>
                  </a:lnTo>
                  <a:lnTo>
                    <a:pt x="6332" y="33947"/>
                  </a:lnTo>
                  <a:lnTo>
                    <a:pt x="20661" y="21717"/>
                  </a:lnTo>
                  <a:lnTo>
                    <a:pt x="56116" y="5503"/>
                  </a:lnTo>
                  <a:lnTo>
                    <a:pt x="784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95875" y="437036"/>
              <a:ext cx="157929" cy="160179"/>
            </a:xfrm>
            <a:custGeom>
              <a:avLst/>
              <a:gdLst/>
              <a:ahLst/>
              <a:cxnLst/>
              <a:rect l="0" t="0" r="0" b="0"/>
              <a:pathLst>
                <a:path w="157929" h="160179">
                  <a:moveTo>
                    <a:pt x="0" y="26217"/>
                  </a:moveTo>
                  <a:lnTo>
                    <a:pt x="17981" y="41858"/>
                  </a:lnTo>
                  <a:lnTo>
                    <a:pt x="34898" y="49937"/>
                  </a:lnTo>
                  <a:lnTo>
                    <a:pt x="69742" y="55472"/>
                  </a:lnTo>
                  <a:lnTo>
                    <a:pt x="104113" y="51523"/>
                  </a:lnTo>
                  <a:lnTo>
                    <a:pt x="122701" y="42924"/>
                  </a:lnTo>
                  <a:lnTo>
                    <a:pt x="130934" y="37355"/>
                  </a:lnTo>
                  <a:lnTo>
                    <a:pt x="135253" y="30133"/>
                  </a:lnTo>
                  <a:lnTo>
                    <a:pt x="136932" y="12750"/>
                  </a:lnTo>
                  <a:lnTo>
                    <a:pt x="132232" y="6710"/>
                  </a:lnTo>
                  <a:lnTo>
                    <a:pt x="114532" y="0"/>
                  </a:lnTo>
                  <a:lnTo>
                    <a:pt x="78259" y="1812"/>
                  </a:lnTo>
                  <a:lnTo>
                    <a:pt x="57789" y="9911"/>
                  </a:lnTo>
                  <a:lnTo>
                    <a:pt x="49054" y="15347"/>
                  </a:lnTo>
                  <a:lnTo>
                    <a:pt x="36230" y="30745"/>
                  </a:lnTo>
                  <a:lnTo>
                    <a:pt x="31173" y="39764"/>
                  </a:lnTo>
                  <a:lnTo>
                    <a:pt x="28673" y="62264"/>
                  </a:lnTo>
                  <a:lnTo>
                    <a:pt x="36600" y="109247"/>
                  </a:lnTo>
                  <a:lnTo>
                    <a:pt x="51659" y="136087"/>
                  </a:lnTo>
                  <a:lnTo>
                    <a:pt x="67413" y="148358"/>
                  </a:lnTo>
                  <a:lnTo>
                    <a:pt x="87283" y="156541"/>
                  </a:lnTo>
                  <a:lnTo>
                    <a:pt x="111712" y="160178"/>
                  </a:lnTo>
                  <a:lnTo>
                    <a:pt x="131928" y="155556"/>
                  </a:lnTo>
                  <a:lnTo>
                    <a:pt x="157928" y="1420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06376" y="379025"/>
              <a:ext cx="95673" cy="178986"/>
            </a:xfrm>
            <a:custGeom>
              <a:avLst/>
              <a:gdLst/>
              <a:ahLst/>
              <a:cxnLst/>
              <a:rect l="0" t="0" r="0" b="0"/>
              <a:pathLst>
                <a:path w="95673" h="178986">
                  <a:moveTo>
                    <a:pt x="94826" y="0"/>
                  </a:moveTo>
                  <a:lnTo>
                    <a:pt x="32733" y="14655"/>
                  </a:lnTo>
                  <a:lnTo>
                    <a:pt x="5978" y="30339"/>
                  </a:lnTo>
                  <a:lnTo>
                    <a:pt x="1669" y="37773"/>
                  </a:lnTo>
                  <a:lnTo>
                    <a:pt x="0" y="55393"/>
                  </a:lnTo>
                  <a:lnTo>
                    <a:pt x="4703" y="62665"/>
                  </a:lnTo>
                  <a:lnTo>
                    <a:pt x="22406" y="73865"/>
                  </a:lnTo>
                  <a:lnTo>
                    <a:pt x="78820" y="103562"/>
                  </a:lnTo>
                  <a:lnTo>
                    <a:pt x="90832" y="119727"/>
                  </a:lnTo>
                  <a:lnTo>
                    <a:pt x="95672" y="128951"/>
                  </a:lnTo>
                  <a:lnTo>
                    <a:pt x="95390" y="137440"/>
                  </a:lnTo>
                  <a:lnTo>
                    <a:pt x="91692" y="145439"/>
                  </a:lnTo>
                  <a:lnTo>
                    <a:pt x="85718" y="153112"/>
                  </a:lnTo>
                  <a:lnTo>
                    <a:pt x="63482" y="161637"/>
                  </a:lnTo>
                  <a:lnTo>
                    <a:pt x="30556" y="169555"/>
                  </a:lnTo>
                  <a:lnTo>
                    <a:pt x="10598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64373" y="357968"/>
              <a:ext cx="114279" cy="195635"/>
            </a:xfrm>
            <a:custGeom>
              <a:avLst/>
              <a:gdLst/>
              <a:ahLst/>
              <a:cxnLst/>
              <a:rect l="0" t="0" r="0" b="0"/>
              <a:pathLst>
                <a:path w="114279" h="195635">
                  <a:moveTo>
                    <a:pt x="105285" y="0"/>
                  </a:moveTo>
                  <a:lnTo>
                    <a:pt x="61322" y="20244"/>
                  </a:lnTo>
                  <a:lnTo>
                    <a:pt x="36627" y="44993"/>
                  </a:lnTo>
                  <a:lnTo>
                    <a:pt x="27977" y="67570"/>
                  </a:lnTo>
                  <a:lnTo>
                    <a:pt x="25670" y="80142"/>
                  </a:lnTo>
                  <a:lnTo>
                    <a:pt x="27642" y="89693"/>
                  </a:lnTo>
                  <a:lnTo>
                    <a:pt x="32466" y="97230"/>
                  </a:lnTo>
                  <a:lnTo>
                    <a:pt x="48355" y="108724"/>
                  </a:lnTo>
                  <a:lnTo>
                    <a:pt x="104489" y="129380"/>
                  </a:lnTo>
                  <a:lnTo>
                    <a:pt x="110604" y="136557"/>
                  </a:lnTo>
                  <a:lnTo>
                    <a:pt x="113510" y="146020"/>
                  </a:lnTo>
                  <a:lnTo>
                    <a:pt x="114278" y="157008"/>
                  </a:lnTo>
                  <a:lnTo>
                    <a:pt x="110110" y="166674"/>
                  </a:lnTo>
                  <a:lnTo>
                    <a:pt x="93001" y="183652"/>
                  </a:lnTo>
                  <a:lnTo>
                    <a:pt x="69799" y="192757"/>
                  </a:lnTo>
                  <a:lnTo>
                    <a:pt x="45060" y="19563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78235" y="442196"/>
              <a:ext cx="7237" cy="115815"/>
            </a:xfrm>
            <a:custGeom>
              <a:avLst/>
              <a:gdLst/>
              <a:ahLst/>
              <a:cxnLst/>
              <a:rect l="0" t="0" r="0" b="0"/>
              <a:pathLst>
                <a:path w="7237" h="115815">
                  <a:moveTo>
                    <a:pt x="7236" y="0"/>
                  </a:moveTo>
                  <a:lnTo>
                    <a:pt x="0" y="27556"/>
                  </a:lnTo>
                  <a:lnTo>
                    <a:pt x="478" y="80660"/>
                  </a:lnTo>
                  <a:lnTo>
                    <a:pt x="7236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43357" y="347440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119887" y="399946"/>
              <a:ext cx="289178" cy="200179"/>
            </a:xfrm>
            <a:custGeom>
              <a:avLst/>
              <a:gdLst/>
              <a:ahLst/>
              <a:cxnLst/>
              <a:rect l="0" t="0" r="0" b="0"/>
              <a:pathLst>
                <a:path w="289178" h="200179">
                  <a:moveTo>
                    <a:pt x="91926" y="21193"/>
                  </a:moveTo>
                  <a:lnTo>
                    <a:pt x="39221" y="40322"/>
                  </a:lnTo>
                  <a:lnTo>
                    <a:pt x="23269" y="51532"/>
                  </a:lnTo>
                  <a:lnTo>
                    <a:pt x="11499" y="67432"/>
                  </a:lnTo>
                  <a:lnTo>
                    <a:pt x="3538" y="87368"/>
                  </a:lnTo>
                  <a:lnTo>
                    <a:pt x="0" y="111825"/>
                  </a:lnTo>
                  <a:lnTo>
                    <a:pt x="4667" y="132054"/>
                  </a:lnTo>
                  <a:lnTo>
                    <a:pt x="9187" y="140724"/>
                  </a:lnTo>
                  <a:lnTo>
                    <a:pt x="16879" y="146504"/>
                  </a:lnTo>
                  <a:lnTo>
                    <a:pt x="37905" y="152926"/>
                  </a:lnTo>
                  <a:lnTo>
                    <a:pt x="59728" y="149541"/>
                  </a:lnTo>
                  <a:lnTo>
                    <a:pt x="70461" y="145363"/>
                  </a:lnTo>
                  <a:lnTo>
                    <a:pt x="78786" y="137898"/>
                  </a:lnTo>
                  <a:lnTo>
                    <a:pt x="91155" y="117126"/>
                  </a:lnTo>
                  <a:lnTo>
                    <a:pt x="94313" y="95416"/>
                  </a:lnTo>
                  <a:lnTo>
                    <a:pt x="86808" y="52882"/>
                  </a:lnTo>
                  <a:lnTo>
                    <a:pt x="88514" y="46999"/>
                  </a:lnTo>
                  <a:lnTo>
                    <a:pt x="93161" y="44246"/>
                  </a:lnTo>
                  <a:lnTo>
                    <a:pt x="99769" y="43581"/>
                  </a:lnTo>
                  <a:lnTo>
                    <a:pt x="113349" y="49081"/>
                  </a:lnTo>
                  <a:lnTo>
                    <a:pt x="120246" y="53823"/>
                  </a:lnTo>
                  <a:lnTo>
                    <a:pt x="131029" y="68451"/>
                  </a:lnTo>
                  <a:lnTo>
                    <a:pt x="154833" y="126930"/>
                  </a:lnTo>
                  <a:lnTo>
                    <a:pt x="158430" y="137308"/>
                  </a:lnTo>
                  <a:lnTo>
                    <a:pt x="158489" y="140717"/>
                  </a:lnTo>
                  <a:lnTo>
                    <a:pt x="156189" y="139480"/>
                  </a:lnTo>
                  <a:lnTo>
                    <a:pt x="152316" y="135146"/>
                  </a:lnTo>
                  <a:lnTo>
                    <a:pt x="148012" y="117853"/>
                  </a:lnTo>
                  <a:lnTo>
                    <a:pt x="145249" y="63033"/>
                  </a:lnTo>
                  <a:lnTo>
                    <a:pt x="150360" y="24232"/>
                  </a:lnTo>
                  <a:lnTo>
                    <a:pt x="155448" y="15030"/>
                  </a:lnTo>
                  <a:lnTo>
                    <a:pt x="170461" y="1687"/>
                  </a:lnTo>
                  <a:lnTo>
                    <a:pt x="178208" y="0"/>
                  </a:lnTo>
                  <a:lnTo>
                    <a:pt x="185712" y="1215"/>
                  </a:lnTo>
                  <a:lnTo>
                    <a:pt x="201459" y="9975"/>
                  </a:lnTo>
                  <a:lnTo>
                    <a:pt x="250413" y="54074"/>
                  </a:lnTo>
                  <a:lnTo>
                    <a:pt x="270427" y="84748"/>
                  </a:lnTo>
                  <a:lnTo>
                    <a:pt x="286499" y="127724"/>
                  </a:lnTo>
                  <a:lnTo>
                    <a:pt x="289177" y="164152"/>
                  </a:lnTo>
                  <a:lnTo>
                    <a:pt x="281439" y="2001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75026" y="368497"/>
              <a:ext cx="132003" cy="231628"/>
            </a:xfrm>
            <a:custGeom>
              <a:avLst/>
              <a:gdLst/>
              <a:ahLst/>
              <a:cxnLst/>
              <a:rect l="0" t="0" r="0" b="0"/>
              <a:pathLst>
                <a:path w="132003" h="231628">
                  <a:moveTo>
                    <a:pt x="105285" y="0"/>
                  </a:moveTo>
                  <a:lnTo>
                    <a:pt x="61322" y="20243"/>
                  </a:lnTo>
                  <a:lnTo>
                    <a:pt x="5427" y="59898"/>
                  </a:lnTo>
                  <a:lnTo>
                    <a:pt x="2448" y="66838"/>
                  </a:lnTo>
                  <a:lnTo>
                    <a:pt x="2802" y="73805"/>
                  </a:lnTo>
                  <a:lnTo>
                    <a:pt x="5377" y="80788"/>
                  </a:lnTo>
                  <a:lnTo>
                    <a:pt x="25770" y="101796"/>
                  </a:lnTo>
                  <a:lnTo>
                    <a:pt x="82653" y="125420"/>
                  </a:lnTo>
                  <a:lnTo>
                    <a:pt x="103415" y="134121"/>
                  </a:lnTo>
                  <a:lnTo>
                    <a:pt x="120441" y="145787"/>
                  </a:lnTo>
                  <a:lnTo>
                    <a:pt x="125917" y="154513"/>
                  </a:lnTo>
                  <a:lnTo>
                    <a:pt x="132002" y="176687"/>
                  </a:lnTo>
                  <a:lnTo>
                    <a:pt x="131285" y="186812"/>
                  </a:lnTo>
                  <a:lnTo>
                    <a:pt x="124249" y="204300"/>
                  </a:lnTo>
                  <a:lnTo>
                    <a:pt x="116758" y="209899"/>
                  </a:lnTo>
                  <a:lnTo>
                    <a:pt x="63526" y="225213"/>
                  </a:lnTo>
                  <a:lnTo>
                    <a:pt x="11600" y="23078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9554" y="663295"/>
              <a:ext cx="6127587" cy="210571"/>
            </a:xfrm>
            <a:custGeom>
              <a:avLst/>
              <a:gdLst/>
              <a:ahLst/>
              <a:cxnLst/>
              <a:rect l="0" t="0" r="0" b="0"/>
              <a:pathLst>
                <a:path w="6127587" h="210571">
                  <a:moveTo>
                    <a:pt x="6127586" y="0"/>
                  </a:moveTo>
                  <a:lnTo>
                    <a:pt x="6068969" y="0"/>
                  </a:lnTo>
                  <a:lnTo>
                    <a:pt x="6013625" y="0"/>
                  </a:lnTo>
                  <a:lnTo>
                    <a:pt x="5950700" y="0"/>
                  </a:lnTo>
                  <a:lnTo>
                    <a:pt x="5887274" y="0"/>
                  </a:lnTo>
                  <a:lnTo>
                    <a:pt x="5826826" y="7236"/>
                  </a:lnTo>
                  <a:lnTo>
                    <a:pt x="5769826" y="9878"/>
                  </a:lnTo>
                  <a:lnTo>
                    <a:pt x="5707917" y="10400"/>
                  </a:lnTo>
                  <a:lnTo>
                    <a:pt x="5646598" y="10503"/>
                  </a:lnTo>
                  <a:lnTo>
                    <a:pt x="5597726" y="11691"/>
                  </a:lnTo>
                  <a:lnTo>
                    <a:pt x="5535578" y="18860"/>
                  </a:lnTo>
                  <a:lnTo>
                    <a:pt x="5484633" y="20406"/>
                  </a:lnTo>
                  <a:lnTo>
                    <a:pt x="5432494" y="20864"/>
                  </a:lnTo>
                  <a:lnTo>
                    <a:pt x="5380000" y="21000"/>
                  </a:lnTo>
                  <a:lnTo>
                    <a:pt x="5327401" y="24159"/>
                  </a:lnTo>
                  <a:lnTo>
                    <a:pt x="5277891" y="29385"/>
                  </a:lnTo>
                  <a:lnTo>
                    <a:pt x="5230466" y="30933"/>
                  </a:lnTo>
                  <a:lnTo>
                    <a:pt x="5179370" y="31392"/>
                  </a:lnTo>
                  <a:lnTo>
                    <a:pt x="5120881" y="37136"/>
                  </a:lnTo>
                  <a:lnTo>
                    <a:pt x="5058721" y="42300"/>
                  </a:lnTo>
                  <a:lnTo>
                    <a:pt x="5007470" y="49058"/>
                  </a:lnTo>
                  <a:lnTo>
                    <a:pt x="4943989" y="55054"/>
                  </a:lnTo>
                  <a:lnTo>
                    <a:pt x="4885783" y="61567"/>
                  </a:lnTo>
                  <a:lnTo>
                    <a:pt x="4829627" y="62696"/>
                  </a:lnTo>
                  <a:lnTo>
                    <a:pt x="4768534" y="63030"/>
                  </a:lnTo>
                  <a:lnTo>
                    <a:pt x="4706715" y="70379"/>
                  </a:lnTo>
                  <a:lnTo>
                    <a:pt x="4650618" y="72715"/>
                  </a:lnTo>
                  <a:lnTo>
                    <a:pt x="4588373" y="73408"/>
                  </a:lnTo>
                  <a:lnTo>
                    <a:pt x="4542330" y="73570"/>
                  </a:lnTo>
                  <a:lnTo>
                    <a:pt x="4492727" y="79250"/>
                  </a:lnTo>
                  <a:lnTo>
                    <a:pt x="4439035" y="82753"/>
                  </a:lnTo>
                  <a:lnTo>
                    <a:pt x="4382056" y="76701"/>
                  </a:lnTo>
                  <a:lnTo>
                    <a:pt x="4320715" y="74292"/>
                  </a:lnTo>
                  <a:lnTo>
                    <a:pt x="4268355" y="76995"/>
                  </a:lnTo>
                  <a:lnTo>
                    <a:pt x="4216967" y="82085"/>
                  </a:lnTo>
                  <a:lnTo>
                    <a:pt x="4163526" y="83593"/>
                  </a:lnTo>
                  <a:lnTo>
                    <a:pt x="4108697" y="84040"/>
                  </a:lnTo>
                  <a:lnTo>
                    <a:pt x="4063978" y="84144"/>
                  </a:lnTo>
                  <a:lnTo>
                    <a:pt x="4016807" y="84191"/>
                  </a:lnTo>
                  <a:lnTo>
                    <a:pt x="3968546" y="84211"/>
                  </a:lnTo>
                  <a:lnTo>
                    <a:pt x="3919801" y="84221"/>
                  </a:lnTo>
                  <a:lnTo>
                    <a:pt x="3870840" y="84225"/>
                  </a:lnTo>
                  <a:lnTo>
                    <a:pt x="3814005" y="84227"/>
                  </a:lnTo>
                  <a:lnTo>
                    <a:pt x="3750761" y="78638"/>
                  </a:lnTo>
                  <a:lnTo>
                    <a:pt x="3696927" y="75163"/>
                  </a:lnTo>
                  <a:lnTo>
                    <a:pt x="3644052" y="81224"/>
                  </a:lnTo>
                  <a:lnTo>
                    <a:pt x="3589760" y="83635"/>
                  </a:lnTo>
                  <a:lnTo>
                    <a:pt x="3533975" y="84111"/>
                  </a:lnTo>
                  <a:lnTo>
                    <a:pt x="3477896" y="84205"/>
                  </a:lnTo>
                  <a:lnTo>
                    <a:pt x="3421758" y="84223"/>
                  </a:lnTo>
                  <a:lnTo>
                    <a:pt x="3365609" y="84227"/>
                  </a:lnTo>
                  <a:lnTo>
                    <a:pt x="3309458" y="85398"/>
                  </a:lnTo>
                  <a:lnTo>
                    <a:pt x="3253306" y="92561"/>
                  </a:lnTo>
                  <a:lnTo>
                    <a:pt x="3197154" y="94323"/>
                  </a:lnTo>
                  <a:lnTo>
                    <a:pt x="3141002" y="95841"/>
                  </a:lnTo>
                  <a:lnTo>
                    <a:pt x="3084850" y="103073"/>
                  </a:lnTo>
                  <a:lnTo>
                    <a:pt x="3028698" y="104848"/>
                  </a:lnTo>
                  <a:lnTo>
                    <a:pt x="2965310" y="105199"/>
                  </a:lnTo>
                  <a:lnTo>
                    <a:pt x="2906516" y="105268"/>
                  </a:lnTo>
                  <a:lnTo>
                    <a:pt x="2844253" y="105282"/>
                  </a:lnTo>
                  <a:lnTo>
                    <a:pt x="2784034" y="106454"/>
                  </a:lnTo>
                  <a:lnTo>
                    <a:pt x="2723959" y="113618"/>
                  </a:lnTo>
                  <a:lnTo>
                    <a:pt x="2661703" y="115380"/>
                  </a:lnTo>
                  <a:lnTo>
                    <a:pt x="2612942" y="115685"/>
                  </a:lnTo>
                  <a:lnTo>
                    <a:pt x="2551300" y="123024"/>
                  </a:lnTo>
                  <a:lnTo>
                    <a:pt x="2502372" y="125359"/>
                  </a:lnTo>
                  <a:lnTo>
                    <a:pt x="2443324" y="126148"/>
                  </a:lnTo>
                  <a:lnTo>
                    <a:pt x="2381011" y="126303"/>
                  </a:lnTo>
                  <a:lnTo>
                    <a:pt x="2319613" y="127504"/>
                  </a:lnTo>
                  <a:lnTo>
                    <a:pt x="2270727" y="133575"/>
                  </a:lnTo>
                  <a:lnTo>
                    <a:pt x="2208574" y="136219"/>
                  </a:lnTo>
                  <a:lnTo>
                    <a:pt x="2145908" y="136742"/>
                  </a:lnTo>
                  <a:lnTo>
                    <a:pt x="2087299" y="129609"/>
                  </a:lnTo>
                  <a:lnTo>
                    <a:pt x="2038896" y="127310"/>
                  </a:lnTo>
                  <a:lnTo>
                    <a:pt x="1976907" y="126533"/>
                  </a:lnTo>
                  <a:lnTo>
                    <a:pt x="1914273" y="126380"/>
                  </a:lnTo>
                  <a:lnTo>
                    <a:pt x="1865447" y="131942"/>
                  </a:lnTo>
                  <a:lnTo>
                    <a:pt x="1804952" y="135897"/>
                  </a:lnTo>
                  <a:lnTo>
                    <a:pt x="1744822" y="136678"/>
                  </a:lnTo>
                  <a:lnTo>
                    <a:pt x="1682555" y="136832"/>
                  </a:lnTo>
                  <a:lnTo>
                    <a:pt x="1624026" y="136863"/>
                  </a:lnTo>
                  <a:lnTo>
                    <a:pt x="1575637" y="138038"/>
                  </a:lnTo>
                  <a:lnTo>
                    <a:pt x="1513652" y="145203"/>
                  </a:lnTo>
                  <a:lnTo>
                    <a:pt x="1451019" y="146965"/>
                  </a:lnTo>
                  <a:lnTo>
                    <a:pt x="1392416" y="147313"/>
                  </a:lnTo>
                  <a:lnTo>
                    <a:pt x="1344015" y="147373"/>
                  </a:lnTo>
                  <a:lnTo>
                    <a:pt x="1282026" y="147394"/>
                  </a:lnTo>
                  <a:lnTo>
                    <a:pt x="1219392" y="147398"/>
                  </a:lnTo>
                  <a:lnTo>
                    <a:pt x="1160790" y="147399"/>
                  </a:lnTo>
                  <a:lnTo>
                    <a:pt x="1112388" y="147399"/>
                  </a:lnTo>
                  <a:lnTo>
                    <a:pt x="1053519" y="147399"/>
                  </a:lnTo>
                  <a:lnTo>
                    <a:pt x="991241" y="147399"/>
                  </a:lnTo>
                  <a:lnTo>
                    <a:pt x="939969" y="147399"/>
                  </a:lnTo>
                  <a:lnTo>
                    <a:pt x="877477" y="147399"/>
                  </a:lnTo>
                  <a:lnTo>
                    <a:pt x="828402" y="148569"/>
                  </a:lnTo>
                  <a:lnTo>
                    <a:pt x="766186" y="155732"/>
                  </a:lnTo>
                  <a:lnTo>
                    <a:pt x="703506" y="157494"/>
                  </a:lnTo>
                  <a:lnTo>
                    <a:pt x="644895" y="157842"/>
                  </a:lnTo>
                  <a:lnTo>
                    <a:pt x="596492" y="157902"/>
                  </a:lnTo>
                  <a:lnTo>
                    <a:pt x="537622" y="157922"/>
                  </a:lnTo>
                  <a:lnTo>
                    <a:pt x="480933" y="163516"/>
                  </a:lnTo>
                  <a:lnTo>
                    <a:pt x="417440" y="167480"/>
                  </a:lnTo>
                  <a:lnTo>
                    <a:pt x="358624" y="171383"/>
                  </a:lnTo>
                  <a:lnTo>
                    <a:pt x="301946" y="177483"/>
                  </a:lnTo>
                  <a:lnTo>
                    <a:pt x="238455" y="179857"/>
                  </a:lnTo>
                  <a:lnTo>
                    <a:pt x="179640" y="187259"/>
                  </a:lnTo>
                  <a:lnTo>
                    <a:pt x="122962" y="189068"/>
                  </a:lnTo>
                  <a:lnTo>
                    <a:pt x="65536" y="197830"/>
                  </a:lnTo>
                  <a:lnTo>
                    <a:pt x="14678" y="20770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43" name="Table 42"/>
          <p:cNvGraphicFramePr>
            <a:graphicFrameLocks noGrp="1"/>
          </p:cNvGraphicFramePr>
          <p:nvPr/>
        </p:nvGraphicFramePr>
        <p:xfrm>
          <a:off x="685799" y="1536701"/>
          <a:ext cx="8421496" cy="38748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5406"/>
                <a:gridCol w="2105279"/>
                <a:gridCol w="2105406"/>
                <a:gridCol w="2105406"/>
              </a:tblGrid>
              <a:tr h="101117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40030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46342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56" name="Group 55"/>
          <p:cNvGrpSpPr/>
          <p:nvPr/>
        </p:nvGrpSpPr>
        <p:grpSpPr>
          <a:xfrm>
            <a:off x="736600" y="1670958"/>
            <a:ext cx="2003806" cy="742658"/>
            <a:chOff x="736600" y="1670958"/>
            <a:chExt cx="2003806" cy="742658"/>
          </a:xfrm>
        </p:grpSpPr>
        <p:sp>
          <p:nvSpPr>
            <p:cNvPr id="44" name="Freeform 43"/>
            <p:cNvSpPr/>
            <p:nvPr/>
          </p:nvSpPr>
          <p:spPr>
            <a:xfrm>
              <a:off x="736600" y="1670958"/>
              <a:ext cx="303208" cy="689243"/>
            </a:xfrm>
            <a:custGeom>
              <a:avLst/>
              <a:gdLst/>
              <a:ahLst/>
              <a:cxnLst/>
              <a:rect l="0" t="0" r="0" b="0"/>
              <a:pathLst>
                <a:path w="303208" h="689243">
                  <a:moveTo>
                    <a:pt x="0" y="689242"/>
                  </a:moveTo>
                  <a:lnTo>
                    <a:pt x="6998" y="611494"/>
                  </a:lnTo>
                  <a:lnTo>
                    <a:pt x="22485" y="547155"/>
                  </a:lnTo>
                  <a:lnTo>
                    <a:pt x="35744" y="474119"/>
                  </a:lnTo>
                  <a:lnTo>
                    <a:pt x="45795" y="403597"/>
                  </a:lnTo>
                  <a:lnTo>
                    <a:pt x="60421" y="326302"/>
                  </a:lnTo>
                  <a:lnTo>
                    <a:pt x="65751" y="262221"/>
                  </a:lnTo>
                  <a:lnTo>
                    <a:pt x="75956" y="196850"/>
                  </a:lnTo>
                  <a:lnTo>
                    <a:pt x="86792" y="132561"/>
                  </a:lnTo>
                  <a:lnTo>
                    <a:pt x="95102" y="61511"/>
                  </a:lnTo>
                  <a:lnTo>
                    <a:pt x="110415" y="4727"/>
                  </a:lnTo>
                  <a:lnTo>
                    <a:pt x="114623" y="0"/>
                  </a:lnTo>
                  <a:lnTo>
                    <a:pt x="118894" y="1243"/>
                  </a:lnTo>
                  <a:lnTo>
                    <a:pt x="143270" y="41810"/>
                  </a:lnTo>
                  <a:lnTo>
                    <a:pt x="170570" y="119434"/>
                  </a:lnTo>
                  <a:lnTo>
                    <a:pt x="188795" y="188523"/>
                  </a:lnTo>
                  <a:lnTo>
                    <a:pt x="210905" y="265683"/>
                  </a:lnTo>
                  <a:lnTo>
                    <a:pt x="232895" y="337472"/>
                  </a:lnTo>
                  <a:lnTo>
                    <a:pt x="246080" y="402894"/>
                  </a:lnTo>
                  <a:lnTo>
                    <a:pt x="259264" y="466384"/>
                  </a:lnTo>
                  <a:lnTo>
                    <a:pt x="276841" y="532596"/>
                  </a:lnTo>
                  <a:lnTo>
                    <a:pt x="297348" y="610077"/>
                  </a:lnTo>
                  <a:lnTo>
                    <a:pt x="303207" y="676059"/>
                  </a:lnTo>
                </a:path>
              </a:pathLst>
            </a:custGeom>
            <a:ln w="4762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6148" y="2219096"/>
              <a:ext cx="210928" cy="35641"/>
            </a:xfrm>
            <a:custGeom>
              <a:avLst/>
              <a:gdLst/>
              <a:ahLst/>
              <a:cxnLst/>
              <a:rect l="0" t="0" r="0" b="0"/>
              <a:pathLst>
                <a:path w="210928" h="35641">
                  <a:moveTo>
                    <a:pt x="210927" y="22457"/>
                  </a:moveTo>
                  <a:lnTo>
                    <a:pt x="196931" y="8461"/>
                  </a:lnTo>
                  <a:lnTo>
                    <a:pt x="174435" y="1589"/>
                  </a:lnTo>
                  <a:lnTo>
                    <a:pt x="146371" y="0"/>
                  </a:lnTo>
                  <a:lnTo>
                    <a:pt x="79277" y="14762"/>
                  </a:lnTo>
                  <a:lnTo>
                    <a:pt x="0" y="35640"/>
                  </a:lnTo>
                </a:path>
              </a:pathLst>
            </a:custGeom>
            <a:ln w="4762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121191" y="1790001"/>
              <a:ext cx="208217" cy="583339"/>
            </a:xfrm>
            <a:custGeom>
              <a:avLst/>
              <a:gdLst/>
              <a:ahLst/>
              <a:cxnLst/>
              <a:rect l="0" t="0" r="0" b="0"/>
              <a:pathLst>
                <a:path w="208217" h="583339">
                  <a:moveTo>
                    <a:pt x="155909" y="438370"/>
                  </a:moveTo>
                  <a:lnTo>
                    <a:pt x="148911" y="364974"/>
                  </a:lnTo>
                  <a:lnTo>
                    <a:pt x="133757" y="339346"/>
                  </a:lnTo>
                  <a:lnTo>
                    <a:pt x="123564" y="328411"/>
                  </a:lnTo>
                  <a:lnTo>
                    <a:pt x="112374" y="322585"/>
                  </a:lnTo>
                  <a:lnTo>
                    <a:pt x="88222" y="320019"/>
                  </a:lnTo>
                  <a:lnTo>
                    <a:pt x="66747" y="327667"/>
                  </a:lnTo>
                  <a:lnTo>
                    <a:pt x="29090" y="356447"/>
                  </a:lnTo>
                  <a:lnTo>
                    <a:pt x="9289" y="388707"/>
                  </a:lnTo>
                  <a:lnTo>
                    <a:pt x="0" y="458560"/>
                  </a:lnTo>
                  <a:lnTo>
                    <a:pt x="1321" y="511081"/>
                  </a:lnTo>
                  <a:lnTo>
                    <a:pt x="18964" y="553659"/>
                  </a:lnTo>
                  <a:lnTo>
                    <a:pt x="34500" y="575542"/>
                  </a:lnTo>
                  <a:lnTo>
                    <a:pt x="45674" y="581085"/>
                  </a:lnTo>
                  <a:lnTo>
                    <a:pt x="73714" y="583338"/>
                  </a:lnTo>
                  <a:lnTo>
                    <a:pt x="86465" y="578958"/>
                  </a:lnTo>
                  <a:lnTo>
                    <a:pt x="137288" y="535330"/>
                  </a:lnTo>
                  <a:lnTo>
                    <a:pt x="171703" y="462458"/>
                  </a:lnTo>
                  <a:lnTo>
                    <a:pt x="192325" y="403517"/>
                  </a:lnTo>
                  <a:lnTo>
                    <a:pt x="203806" y="334297"/>
                  </a:lnTo>
                  <a:lnTo>
                    <a:pt x="207208" y="263498"/>
                  </a:lnTo>
                  <a:lnTo>
                    <a:pt x="208216" y="190764"/>
                  </a:lnTo>
                  <a:lnTo>
                    <a:pt x="204609" y="122830"/>
                  </a:lnTo>
                  <a:lnTo>
                    <a:pt x="190267" y="48257"/>
                  </a:lnTo>
                  <a:lnTo>
                    <a:pt x="177644" y="4925"/>
                  </a:lnTo>
                  <a:lnTo>
                    <a:pt x="171864" y="0"/>
                  </a:lnTo>
                  <a:lnTo>
                    <a:pt x="165081" y="1111"/>
                  </a:lnTo>
                  <a:lnTo>
                    <a:pt x="157629" y="6246"/>
                  </a:lnTo>
                  <a:lnTo>
                    <a:pt x="145444" y="27576"/>
                  </a:lnTo>
                  <a:lnTo>
                    <a:pt x="136610" y="58050"/>
                  </a:lnTo>
                  <a:lnTo>
                    <a:pt x="130939" y="137291"/>
                  </a:lnTo>
                  <a:lnTo>
                    <a:pt x="129957" y="205614"/>
                  </a:lnTo>
                  <a:lnTo>
                    <a:pt x="133572" y="277612"/>
                  </a:lnTo>
                  <a:lnTo>
                    <a:pt x="143920" y="345330"/>
                  </a:lnTo>
                  <a:lnTo>
                    <a:pt x="152356" y="407873"/>
                  </a:lnTo>
                  <a:lnTo>
                    <a:pt x="157260" y="445323"/>
                  </a:lnTo>
                  <a:lnTo>
                    <a:pt x="180371" y="513199"/>
                  </a:lnTo>
                  <a:lnTo>
                    <a:pt x="195458" y="557016"/>
                  </a:lnTo>
                </a:path>
              </a:pathLst>
            </a:custGeom>
            <a:ln w="4762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26728" y="1750177"/>
              <a:ext cx="193129" cy="663439"/>
            </a:xfrm>
            <a:custGeom>
              <a:avLst/>
              <a:gdLst/>
              <a:ahLst/>
              <a:cxnLst/>
              <a:rect l="0" t="0" r="0" b="0"/>
              <a:pathLst>
                <a:path w="193129" h="663439">
                  <a:moveTo>
                    <a:pt x="140396" y="491376"/>
                  </a:moveTo>
                  <a:lnTo>
                    <a:pt x="140396" y="463384"/>
                  </a:lnTo>
                  <a:lnTo>
                    <a:pt x="126400" y="424980"/>
                  </a:lnTo>
                  <a:lnTo>
                    <a:pt x="116418" y="416352"/>
                  </a:lnTo>
                  <a:lnTo>
                    <a:pt x="89702" y="406765"/>
                  </a:lnTo>
                  <a:lnTo>
                    <a:pt x="62204" y="410317"/>
                  </a:lnTo>
                  <a:lnTo>
                    <a:pt x="48720" y="415365"/>
                  </a:lnTo>
                  <a:lnTo>
                    <a:pt x="29830" y="432693"/>
                  </a:lnTo>
                  <a:lnTo>
                    <a:pt x="10961" y="471059"/>
                  </a:lnTo>
                  <a:lnTo>
                    <a:pt x="0" y="523441"/>
                  </a:lnTo>
                  <a:lnTo>
                    <a:pt x="658" y="577534"/>
                  </a:lnTo>
                  <a:lnTo>
                    <a:pt x="14003" y="635180"/>
                  </a:lnTo>
                  <a:lnTo>
                    <a:pt x="20980" y="645836"/>
                  </a:lnTo>
                  <a:lnTo>
                    <a:pt x="40450" y="661582"/>
                  </a:lnTo>
                  <a:lnTo>
                    <a:pt x="50329" y="663438"/>
                  </a:lnTo>
                  <a:lnTo>
                    <a:pt x="59845" y="661745"/>
                  </a:lnTo>
                  <a:lnTo>
                    <a:pt x="78230" y="652053"/>
                  </a:lnTo>
                  <a:lnTo>
                    <a:pt x="96166" y="637980"/>
                  </a:lnTo>
                  <a:lnTo>
                    <a:pt x="115736" y="606589"/>
                  </a:lnTo>
                  <a:lnTo>
                    <a:pt x="143948" y="535844"/>
                  </a:lnTo>
                  <a:lnTo>
                    <a:pt x="163909" y="475745"/>
                  </a:lnTo>
                  <a:lnTo>
                    <a:pt x="175194" y="407647"/>
                  </a:lnTo>
                  <a:lnTo>
                    <a:pt x="178537" y="331809"/>
                  </a:lnTo>
                  <a:lnTo>
                    <a:pt x="179528" y="257583"/>
                  </a:lnTo>
                  <a:lnTo>
                    <a:pt x="175915" y="185300"/>
                  </a:lnTo>
                  <a:lnTo>
                    <a:pt x="165568" y="116033"/>
                  </a:lnTo>
                  <a:lnTo>
                    <a:pt x="148949" y="47136"/>
                  </a:lnTo>
                  <a:lnTo>
                    <a:pt x="135932" y="4787"/>
                  </a:lnTo>
                  <a:lnTo>
                    <a:pt x="131561" y="0"/>
                  </a:lnTo>
                  <a:lnTo>
                    <a:pt x="127182" y="1202"/>
                  </a:lnTo>
                  <a:lnTo>
                    <a:pt x="122798" y="6398"/>
                  </a:lnTo>
                  <a:lnTo>
                    <a:pt x="109630" y="41705"/>
                  </a:lnTo>
                  <a:lnTo>
                    <a:pt x="101117" y="107591"/>
                  </a:lnTo>
                  <a:lnTo>
                    <a:pt x="92302" y="168363"/>
                  </a:lnTo>
                  <a:lnTo>
                    <a:pt x="90503" y="234218"/>
                  </a:lnTo>
                  <a:lnTo>
                    <a:pt x="98596" y="307277"/>
                  </a:lnTo>
                  <a:lnTo>
                    <a:pt x="110271" y="374494"/>
                  </a:lnTo>
                  <a:lnTo>
                    <a:pt x="127339" y="450440"/>
                  </a:lnTo>
                  <a:lnTo>
                    <a:pt x="137523" y="483436"/>
                  </a:lnTo>
                  <a:lnTo>
                    <a:pt x="167931" y="528489"/>
                  </a:lnTo>
                  <a:lnTo>
                    <a:pt x="193128" y="557291"/>
                  </a:lnTo>
                </a:path>
              </a:pathLst>
            </a:custGeom>
            <a:ln w="4762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725320" y="2162456"/>
              <a:ext cx="13183" cy="158196"/>
            </a:xfrm>
            <a:custGeom>
              <a:avLst/>
              <a:gdLst/>
              <a:ahLst/>
              <a:cxnLst/>
              <a:rect l="0" t="0" r="0" b="0"/>
              <a:pathLst>
                <a:path w="13183" h="158196">
                  <a:moveTo>
                    <a:pt x="13182" y="0"/>
                  </a:moveTo>
                  <a:lnTo>
                    <a:pt x="4123" y="34503"/>
                  </a:lnTo>
                  <a:lnTo>
                    <a:pt x="814" y="104901"/>
                  </a:lnTo>
                  <a:lnTo>
                    <a:pt x="0" y="158195"/>
                  </a:lnTo>
                </a:path>
              </a:pathLst>
            </a:custGeom>
            <a:ln w="4762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12137" y="1938346"/>
              <a:ext cx="13183" cy="13184"/>
            </a:xfrm>
            <a:custGeom>
              <a:avLst/>
              <a:gdLst/>
              <a:ahLst/>
              <a:cxnLst/>
              <a:rect l="0" t="0" r="0" b="0"/>
              <a:pathLst>
                <a:path w="13183" h="13184">
                  <a:moveTo>
                    <a:pt x="13182" y="13183"/>
                  </a:moveTo>
                  <a:lnTo>
                    <a:pt x="0" y="0"/>
                  </a:lnTo>
                </a:path>
              </a:pathLst>
            </a:custGeom>
            <a:ln w="4762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27187" y="1819700"/>
              <a:ext cx="48609" cy="500952"/>
            </a:xfrm>
            <a:custGeom>
              <a:avLst/>
              <a:gdLst/>
              <a:ahLst/>
              <a:cxnLst/>
              <a:rect l="0" t="0" r="0" b="0"/>
              <a:pathLst>
                <a:path w="48609" h="500952">
                  <a:moveTo>
                    <a:pt x="9060" y="0"/>
                  </a:moveTo>
                  <a:lnTo>
                    <a:pt x="0" y="34503"/>
                  </a:lnTo>
                  <a:lnTo>
                    <a:pt x="597" y="100994"/>
                  </a:lnTo>
                  <a:lnTo>
                    <a:pt x="7388" y="164311"/>
                  </a:lnTo>
                  <a:lnTo>
                    <a:pt x="15562" y="236826"/>
                  </a:lnTo>
                  <a:lnTo>
                    <a:pt x="20263" y="316252"/>
                  </a:lnTo>
                  <a:lnTo>
                    <a:pt x="28654" y="388449"/>
                  </a:lnTo>
                  <a:lnTo>
                    <a:pt x="35552" y="463538"/>
                  </a:lnTo>
                  <a:lnTo>
                    <a:pt x="48608" y="500951"/>
                  </a:lnTo>
                </a:path>
              </a:pathLst>
            </a:custGeom>
            <a:ln w="4762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91234" y="2017444"/>
              <a:ext cx="263660" cy="79098"/>
            </a:xfrm>
            <a:custGeom>
              <a:avLst/>
              <a:gdLst/>
              <a:ahLst/>
              <a:cxnLst/>
              <a:rect l="0" t="0" r="0" b="0"/>
              <a:pathLst>
                <a:path w="263660" h="79098">
                  <a:moveTo>
                    <a:pt x="263659" y="0"/>
                  </a:moveTo>
                  <a:lnTo>
                    <a:pt x="190264" y="25347"/>
                  </a:lnTo>
                  <a:lnTo>
                    <a:pt x="123896" y="47268"/>
                  </a:lnTo>
                  <a:lnTo>
                    <a:pt x="53423" y="70168"/>
                  </a:lnTo>
                  <a:lnTo>
                    <a:pt x="0" y="79097"/>
                  </a:lnTo>
                </a:path>
              </a:pathLst>
            </a:custGeom>
            <a:ln w="4762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40175" y="2122907"/>
              <a:ext cx="20183" cy="184562"/>
            </a:xfrm>
            <a:custGeom>
              <a:avLst/>
              <a:gdLst/>
              <a:ahLst/>
              <a:cxnLst/>
              <a:rect l="0" t="0" r="0" b="0"/>
              <a:pathLst>
                <a:path w="20183" h="184562">
                  <a:moveTo>
                    <a:pt x="6999" y="0"/>
                  </a:moveTo>
                  <a:lnTo>
                    <a:pt x="0" y="20995"/>
                  </a:lnTo>
                  <a:lnTo>
                    <a:pt x="5562" y="85578"/>
                  </a:lnTo>
                  <a:lnTo>
                    <a:pt x="16860" y="143688"/>
                  </a:lnTo>
                  <a:lnTo>
                    <a:pt x="20182" y="184561"/>
                  </a:lnTo>
                </a:path>
              </a:pathLst>
            </a:custGeom>
            <a:ln w="4762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47173" y="2004261"/>
              <a:ext cx="13184" cy="13184"/>
            </a:xfrm>
            <a:custGeom>
              <a:avLst/>
              <a:gdLst/>
              <a:ahLst/>
              <a:cxnLst/>
              <a:rect l="0" t="0" r="0" b="0"/>
              <a:pathLst>
                <a:path w="13184" h="13184">
                  <a:moveTo>
                    <a:pt x="0" y="13183"/>
                  </a:moveTo>
                  <a:lnTo>
                    <a:pt x="13183" y="0"/>
                  </a:lnTo>
                </a:path>
              </a:pathLst>
            </a:custGeom>
            <a:ln w="4762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80553" y="2070176"/>
              <a:ext cx="173362" cy="255072"/>
            </a:xfrm>
            <a:custGeom>
              <a:avLst/>
              <a:gdLst/>
              <a:ahLst/>
              <a:cxnLst/>
              <a:rect l="0" t="0" r="0" b="0"/>
              <a:pathLst>
                <a:path w="173362" h="255072">
                  <a:moveTo>
                    <a:pt x="90730" y="13182"/>
                  </a:moveTo>
                  <a:lnTo>
                    <a:pt x="60622" y="25172"/>
                  </a:lnTo>
                  <a:lnTo>
                    <a:pt x="33797" y="47658"/>
                  </a:lnTo>
                  <a:lnTo>
                    <a:pt x="16113" y="69518"/>
                  </a:lnTo>
                  <a:lnTo>
                    <a:pt x="6300" y="97788"/>
                  </a:lnTo>
                  <a:lnTo>
                    <a:pt x="0" y="163677"/>
                  </a:lnTo>
                  <a:lnTo>
                    <a:pt x="5908" y="208645"/>
                  </a:lnTo>
                  <a:lnTo>
                    <a:pt x="12210" y="219659"/>
                  </a:lnTo>
                  <a:lnTo>
                    <a:pt x="30932" y="235803"/>
                  </a:lnTo>
                  <a:lnTo>
                    <a:pt x="73175" y="253126"/>
                  </a:lnTo>
                  <a:lnTo>
                    <a:pt x="101970" y="255071"/>
                  </a:lnTo>
                  <a:lnTo>
                    <a:pt x="127951" y="249588"/>
                  </a:lnTo>
                  <a:lnTo>
                    <a:pt x="149263" y="237386"/>
                  </a:lnTo>
                  <a:lnTo>
                    <a:pt x="164594" y="210480"/>
                  </a:lnTo>
                  <a:lnTo>
                    <a:pt x="173361" y="177038"/>
                  </a:lnTo>
                  <a:lnTo>
                    <a:pt x="167054" y="111952"/>
                  </a:lnTo>
                  <a:lnTo>
                    <a:pt x="158342" y="76122"/>
                  </a:lnTo>
                  <a:lnTo>
                    <a:pt x="136967" y="39481"/>
                  </a:lnTo>
                  <a:lnTo>
                    <a:pt x="120557" y="19500"/>
                  </a:lnTo>
                  <a:lnTo>
                    <a:pt x="103498" y="8666"/>
                  </a:lnTo>
                  <a:lnTo>
                    <a:pt x="77547" y="0"/>
                  </a:lnTo>
                </a:path>
              </a:pathLst>
            </a:custGeom>
            <a:ln w="4762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516296" y="2002645"/>
              <a:ext cx="224110" cy="304824"/>
            </a:xfrm>
            <a:custGeom>
              <a:avLst/>
              <a:gdLst/>
              <a:ahLst/>
              <a:cxnLst/>
              <a:rect l="0" t="0" r="0" b="0"/>
              <a:pathLst>
                <a:path w="224110" h="304824">
                  <a:moveTo>
                    <a:pt x="0" y="172994"/>
                  </a:moveTo>
                  <a:lnTo>
                    <a:pt x="34447" y="240452"/>
                  </a:lnTo>
                  <a:lnTo>
                    <a:pt x="45198" y="268661"/>
                  </a:lnTo>
                  <a:lnTo>
                    <a:pt x="25667" y="190331"/>
                  </a:lnTo>
                  <a:lnTo>
                    <a:pt x="15648" y="116689"/>
                  </a:lnTo>
                  <a:lnTo>
                    <a:pt x="20912" y="63379"/>
                  </a:lnTo>
                  <a:lnTo>
                    <a:pt x="35660" y="35902"/>
                  </a:lnTo>
                  <a:lnTo>
                    <a:pt x="56862" y="15389"/>
                  </a:lnTo>
                  <a:lnTo>
                    <a:pt x="80933" y="1390"/>
                  </a:lnTo>
                  <a:lnTo>
                    <a:pt x="93504" y="0"/>
                  </a:lnTo>
                  <a:lnTo>
                    <a:pt x="119190" y="6269"/>
                  </a:lnTo>
                  <a:lnTo>
                    <a:pt x="151358" y="26268"/>
                  </a:lnTo>
                  <a:lnTo>
                    <a:pt x="179443" y="57746"/>
                  </a:lnTo>
                  <a:lnTo>
                    <a:pt x="209674" y="131144"/>
                  </a:lnTo>
                  <a:lnTo>
                    <a:pt x="219832" y="180124"/>
                  </a:lnTo>
                  <a:lnTo>
                    <a:pt x="223265" y="255290"/>
                  </a:lnTo>
                  <a:lnTo>
                    <a:pt x="224109" y="304823"/>
                  </a:lnTo>
                </a:path>
              </a:pathLst>
            </a:custGeom>
            <a:ln w="4762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842005" y="1735416"/>
            <a:ext cx="2003680" cy="613742"/>
            <a:chOff x="2842005" y="1735416"/>
            <a:chExt cx="2003680" cy="613742"/>
          </a:xfrm>
        </p:grpSpPr>
        <p:sp>
          <p:nvSpPr>
            <p:cNvPr id="57" name="Freeform 56"/>
            <p:cNvSpPr/>
            <p:nvPr/>
          </p:nvSpPr>
          <p:spPr>
            <a:xfrm>
              <a:off x="2842005" y="1735416"/>
              <a:ext cx="239810" cy="529061"/>
            </a:xfrm>
            <a:custGeom>
              <a:avLst/>
              <a:gdLst/>
              <a:ahLst/>
              <a:cxnLst/>
              <a:rect l="0" t="0" r="0" b="0"/>
              <a:pathLst>
                <a:path w="239810" h="529061">
                  <a:moveTo>
                    <a:pt x="198432" y="64318"/>
                  </a:moveTo>
                  <a:lnTo>
                    <a:pt x="198432" y="45799"/>
                  </a:lnTo>
                  <a:lnTo>
                    <a:pt x="195525" y="38406"/>
                  </a:lnTo>
                  <a:lnTo>
                    <a:pt x="184543" y="25024"/>
                  </a:lnTo>
                  <a:lnTo>
                    <a:pt x="162016" y="11224"/>
                  </a:lnTo>
                  <a:lnTo>
                    <a:pt x="136931" y="998"/>
                  </a:lnTo>
                  <a:lnTo>
                    <a:pt x="119741" y="0"/>
                  </a:lnTo>
                  <a:lnTo>
                    <a:pt x="91136" y="7470"/>
                  </a:lnTo>
                  <a:lnTo>
                    <a:pt x="63280" y="21957"/>
                  </a:lnTo>
                  <a:lnTo>
                    <a:pt x="36506" y="44215"/>
                  </a:lnTo>
                  <a:lnTo>
                    <a:pt x="23084" y="66114"/>
                  </a:lnTo>
                  <a:lnTo>
                    <a:pt x="3836" y="116802"/>
                  </a:lnTo>
                  <a:lnTo>
                    <a:pt x="0" y="163546"/>
                  </a:lnTo>
                  <a:lnTo>
                    <a:pt x="3004" y="184002"/>
                  </a:lnTo>
                  <a:lnTo>
                    <a:pt x="10153" y="200199"/>
                  </a:lnTo>
                  <a:lnTo>
                    <a:pt x="20759" y="213858"/>
                  </a:lnTo>
                  <a:lnTo>
                    <a:pt x="43074" y="231474"/>
                  </a:lnTo>
                  <a:lnTo>
                    <a:pt x="89902" y="249792"/>
                  </a:lnTo>
                  <a:lnTo>
                    <a:pt x="136874" y="264826"/>
                  </a:lnTo>
                  <a:lnTo>
                    <a:pt x="172168" y="281144"/>
                  </a:lnTo>
                  <a:lnTo>
                    <a:pt x="212447" y="314470"/>
                  </a:lnTo>
                  <a:lnTo>
                    <a:pt x="225625" y="336436"/>
                  </a:lnTo>
                  <a:lnTo>
                    <a:pt x="237790" y="370871"/>
                  </a:lnTo>
                  <a:lnTo>
                    <a:pt x="239809" y="403751"/>
                  </a:lnTo>
                  <a:lnTo>
                    <a:pt x="232301" y="452608"/>
                  </a:lnTo>
                  <a:lnTo>
                    <a:pt x="221710" y="481695"/>
                  </a:lnTo>
                  <a:lnTo>
                    <a:pt x="210716" y="498852"/>
                  </a:lnTo>
                  <a:lnTo>
                    <a:pt x="188182" y="518437"/>
                  </a:lnTo>
                  <a:lnTo>
                    <a:pt x="171589" y="527133"/>
                  </a:lnTo>
                  <a:lnTo>
                    <a:pt x="149357" y="529060"/>
                  </a:lnTo>
                  <a:lnTo>
                    <a:pt x="100236" y="522401"/>
                  </a:lnTo>
                  <a:lnTo>
                    <a:pt x="56193" y="511512"/>
                  </a:lnTo>
                  <a:lnTo>
                    <a:pt x="41454" y="509089"/>
                  </a:lnTo>
                </a:path>
              </a:pathLst>
            </a:custGeom>
            <a:ln w="3162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47105" y="2104969"/>
              <a:ext cx="136962" cy="211266"/>
            </a:xfrm>
            <a:custGeom>
              <a:avLst/>
              <a:gdLst/>
              <a:ahLst/>
              <a:cxnLst/>
              <a:rect l="0" t="0" r="0" b="0"/>
              <a:pathLst>
                <a:path w="136962" h="211266">
                  <a:moveTo>
                    <a:pt x="15426" y="26163"/>
                  </a:moveTo>
                  <a:lnTo>
                    <a:pt x="3287" y="70087"/>
                  </a:lnTo>
                  <a:lnTo>
                    <a:pt x="0" y="111678"/>
                  </a:lnTo>
                  <a:lnTo>
                    <a:pt x="10260" y="164136"/>
                  </a:lnTo>
                  <a:lnTo>
                    <a:pt x="23155" y="191399"/>
                  </a:lnTo>
                  <a:lnTo>
                    <a:pt x="36303" y="203930"/>
                  </a:lnTo>
                  <a:lnTo>
                    <a:pt x="43879" y="208629"/>
                  </a:lnTo>
                  <a:lnTo>
                    <a:pt x="60049" y="211265"/>
                  </a:lnTo>
                  <a:lnTo>
                    <a:pt x="68430" y="210611"/>
                  </a:lnTo>
                  <a:lnTo>
                    <a:pt x="82911" y="204717"/>
                  </a:lnTo>
                  <a:lnTo>
                    <a:pt x="89486" y="200432"/>
                  </a:lnTo>
                  <a:lnTo>
                    <a:pt x="107999" y="175883"/>
                  </a:lnTo>
                  <a:lnTo>
                    <a:pt x="124654" y="126869"/>
                  </a:lnTo>
                  <a:lnTo>
                    <a:pt x="134691" y="78858"/>
                  </a:lnTo>
                  <a:lnTo>
                    <a:pt x="136961" y="32050"/>
                  </a:lnTo>
                  <a:lnTo>
                    <a:pt x="134688" y="16506"/>
                  </a:lnTo>
                  <a:lnTo>
                    <a:pt x="128799" y="0"/>
                  </a:lnTo>
                </a:path>
              </a:pathLst>
            </a:custGeom>
            <a:ln w="3162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37110" y="1904386"/>
              <a:ext cx="171985" cy="392446"/>
            </a:xfrm>
            <a:custGeom>
              <a:avLst/>
              <a:gdLst/>
              <a:ahLst/>
              <a:cxnLst/>
              <a:rect l="0" t="0" r="0" b="0"/>
              <a:pathLst>
                <a:path w="171985" h="392446">
                  <a:moveTo>
                    <a:pt x="8562" y="0"/>
                  </a:moveTo>
                  <a:lnTo>
                    <a:pt x="1659" y="40530"/>
                  </a:lnTo>
                  <a:lnTo>
                    <a:pt x="380" y="82746"/>
                  </a:lnTo>
                  <a:lnTo>
                    <a:pt x="0" y="132076"/>
                  </a:lnTo>
                  <a:lnTo>
                    <a:pt x="880" y="167229"/>
                  </a:lnTo>
                  <a:lnTo>
                    <a:pt x="4501" y="205462"/>
                  </a:lnTo>
                  <a:lnTo>
                    <a:pt x="6757" y="242481"/>
                  </a:lnTo>
                  <a:lnTo>
                    <a:pt x="10611" y="288256"/>
                  </a:lnTo>
                  <a:lnTo>
                    <a:pt x="15965" y="339027"/>
                  </a:lnTo>
                  <a:lnTo>
                    <a:pt x="21522" y="372096"/>
                  </a:lnTo>
                  <a:lnTo>
                    <a:pt x="21078" y="375972"/>
                  </a:lnTo>
                  <a:lnTo>
                    <a:pt x="18844" y="375649"/>
                  </a:lnTo>
                  <a:lnTo>
                    <a:pt x="15416" y="372527"/>
                  </a:lnTo>
                  <a:lnTo>
                    <a:pt x="14192" y="356138"/>
                  </a:lnTo>
                  <a:lnTo>
                    <a:pt x="16672" y="310768"/>
                  </a:lnTo>
                  <a:lnTo>
                    <a:pt x="26361" y="280712"/>
                  </a:lnTo>
                  <a:lnTo>
                    <a:pt x="41506" y="258025"/>
                  </a:lnTo>
                  <a:lnTo>
                    <a:pt x="55181" y="247754"/>
                  </a:lnTo>
                  <a:lnTo>
                    <a:pt x="87646" y="233265"/>
                  </a:lnTo>
                  <a:lnTo>
                    <a:pt x="104757" y="232227"/>
                  </a:lnTo>
                  <a:lnTo>
                    <a:pt x="121083" y="235965"/>
                  </a:lnTo>
                  <a:lnTo>
                    <a:pt x="147355" y="254156"/>
                  </a:lnTo>
                  <a:lnTo>
                    <a:pt x="158427" y="266060"/>
                  </a:lnTo>
                  <a:lnTo>
                    <a:pt x="166578" y="281041"/>
                  </a:lnTo>
                  <a:lnTo>
                    <a:pt x="171984" y="310448"/>
                  </a:lnTo>
                  <a:lnTo>
                    <a:pt x="168081" y="329839"/>
                  </a:lnTo>
                  <a:lnTo>
                    <a:pt x="154988" y="354515"/>
                  </a:lnTo>
                  <a:lnTo>
                    <a:pt x="143408" y="366867"/>
                  </a:lnTo>
                  <a:lnTo>
                    <a:pt x="103875" y="385943"/>
                  </a:lnTo>
                  <a:lnTo>
                    <a:pt x="56487" y="391589"/>
                  </a:lnTo>
                  <a:lnTo>
                    <a:pt x="34725" y="392445"/>
                  </a:lnTo>
                </a:path>
              </a:pathLst>
            </a:custGeom>
            <a:ln w="3162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546255" y="1886944"/>
              <a:ext cx="34885" cy="392446"/>
            </a:xfrm>
            <a:custGeom>
              <a:avLst/>
              <a:gdLst/>
              <a:ahLst/>
              <a:cxnLst/>
              <a:rect l="0" t="0" r="0" b="0"/>
              <a:pathLst>
                <a:path w="34885" h="392446">
                  <a:moveTo>
                    <a:pt x="0" y="0"/>
                  </a:moveTo>
                  <a:lnTo>
                    <a:pt x="0" y="36750"/>
                  </a:lnTo>
                  <a:lnTo>
                    <a:pt x="0" y="85395"/>
                  </a:lnTo>
                  <a:lnTo>
                    <a:pt x="0" y="126617"/>
                  </a:lnTo>
                  <a:lnTo>
                    <a:pt x="969" y="169085"/>
                  </a:lnTo>
                  <a:lnTo>
                    <a:pt x="5993" y="211384"/>
                  </a:lnTo>
                  <a:lnTo>
                    <a:pt x="10766" y="260893"/>
                  </a:lnTo>
                  <a:lnTo>
                    <a:pt x="20753" y="303367"/>
                  </a:lnTo>
                  <a:lnTo>
                    <a:pt x="26063" y="351737"/>
                  </a:lnTo>
                  <a:lnTo>
                    <a:pt x="34884" y="392445"/>
                  </a:lnTo>
                </a:path>
              </a:pathLst>
            </a:custGeom>
            <a:ln w="3162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67766" y="2052643"/>
              <a:ext cx="191863" cy="43606"/>
            </a:xfrm>
            <a:custGeom>
              <a:avLst/>
              <a:gdLst/>
              <a:ahLst/>
              <a:cxnLst/>
              <a:rect l="0" t="0" r="0" b="0"/>
              <a:pathLst>
                <a:path w="191863" h="43606">
                  <a:moveTo>
                    <a:pt x="191862" y="0"/>
                  </a:moveTo>
                  <a:lnTo>
                    <a:pt x="143309" y="12139"/>
                  </a:lnTo>
                  <a:lnTo>
                    <a:pt x="98435" y="17363"/>
                  </a:lnTo>
                  <a:lnTo>
                    <a:pt x="54831" y="26722"/>
                  </a:lnTo>
                  <a:lnTo>
                    <a:pt x="7972" y="41070"/>
                  </a:lnTo>
                  <a:lnTo>
                    <a:pt x="0" y="43605"/>
                  </a:lnTo>
                </a:path>
              </a:pathLst>
            </a:custGeom>
            <a:ln w="3162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71451" y="2078806"/>
              <a:ext cx="101551" cy="196353"/>
            </a:xfrm>
            <a:custGeom>
              <a:avLst/>
              <a:gdLst/>
              <a:ahLst/>
              <a:cxnLst/>
              <a:rect l="0" t="0" r="0" b="0"/>
              <a:pathLst>
                <a:path w="101551" h="196353">
                  <a:moveTo>
                    <a:pt x="5618" y="122094"/>
                  </a:moveTo>
                  <a:lnTo>
                    <a:pt x="17757" y="173527"/>
                  </a:lnTo>
                  <a:lnTo>
                    <a:pt x="30748" y="195689"/>
                  </a:lnTo>
                  <a:lnTo>
                    <a:pt x="32062" y="196352"/>
                  </a:lnTo>
                  <a:lnTo>
                    <a:pt x="11150" y="149006"/>
                  </a:lnTo>
                  <a:lnTo>
                    <a:pt x="0" y="104226"/>
                  </a:lnTo>
                  <a:lnTo>
                    <a:pt x="401" y="72226"/>
                  </a:lnTo>
                  <a:lnTo>
                    <a:pt x="9218" y="35370"/>
                  </a:lnTo>
                  <a:lnTo>
                    <a:pt x="22399" y="20242"/>
                  </a:lnTo>
                  <a:lnTo>
                    <a:pt x="41178" y="8997"/>
                  </a:lnTo>
                  <a:lnTo>
                    <a:pt x="79647" y="1778"/>
                  </a:lnTo>
                  <a:lnTo>
                    <a:pt x="101550" y="0"/>
                  </a:lnTo>
                </a:path>
              </a:pathLst>
            </a:custGeom>
            <a:ln w="3162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00712" y="2118404"/>
              <a:ext cx="164152" cy="175984"/>
            </a:xfrm>
            <a:custGeom>
              <a:avLst/>
              <a:gdLst/>
              <a:ahLst/>
              <a:cxnLst/>
              <a:rect l="0" t="0" r="0" b="0"/>
              <a:pathLst>
                <a:path w="164152" h="175984">
                  <a:moveTo>
                    <a:pt x="111825" y="47612"/>
                  </a:moveTo>
                  <a:lnTo>
                    <a:pt x="95057" y="11197"/>
                  </a:lnTo>
                  <a:lnTo>
                    <a:pt x="87080" y="5894"/>
                  </a:lnTo>
                  <a:lnTo>
                    <a:pt x="65297" y="0"/>
                  </a:lnTo>
                  <a:lnTo>
                    <a:pt x="47218" y="2549"/>
                  </a:lnTo>
                  <a:lnTo>
                    <a:pt x="32723" y="11111"/>
                  </a:lnTo>
                  <a:lnTo>
                    <a:pt x="19820" y="24607"/>
                  </a:lnTo>
                  <a:lnTo>
                    <a:pt x="6290" y="53177"/>
                  </a:lnTo>
                  <a:lnTo>
                    <a:pt x="0" y="97556"/>
                  </a:lnTo>
                  <a:lnTo>
                    <a:pt x="1342" y="141063"/>
                  </a:lnTo>
                  <a:lnTo>
                    <a:pt x="3286" y="150610"/>
                  </a:lnTo>
                  <a:lnTo>
                    <a:pt x="13197" y="166387"/>
                  </a:lnTo>
                  <a:lnTo>
                    <a:pt x="19910" y="173308"/>
                  </a:lnTo>
                  <a:lnTo>
                    <a:pt x="27293" y="175983"/>
                  </a:lnTo>
                  <a:lnTo>
                    <a:pt x="35121" y="175829"/>
                  </a:lnTo>
                  <a:lnTo>
                    <a:pt x="43247" y="173788"/>
                  </a:lnTo>
                  <a:lnTo>
                    <a:pt x="57443" y="163768"/>
                  </a:lnTo>
                  <a:lnTo>
                    <a:pt x="69244" y="148656"/>
                  </a:lnTo>
                  <a:lnTo>
                    <a:pt x="80367" y="118357"/>
                  </a:lnTo>
                  <a:lnTo>
                    <a:pt x="85062" y="91614"/>
                  </a:lnTo>
                  <a:lnTo>
                    <a:pt x="87201" y="91482"/>
                  </a:lnTo>
                  <a:lnTo>
                    <a:pt x="89595" y="94301"/>
                  </a:lnTo>
                  <a:lnTo>
                    <a:pt x="102338" y="124736"/>
                  </a:lnTo>
                  <a:lnTo>
                    <a:pt x="115360" y="138738"/>
                  </a:lnTo>
                  <a:lnTo>
                    <a:pt x="139036" y="152886"/>
                  </a:lnTo>
                  <a:lnTo>
                    <a:pt x="145469" y="154617"/>
                  </a:lnTo>
                  <a:lnTo>
                    <a:pt x="164151" y="152264"/>
                  </a:lnTo>
                </a:path>
              </a:pathLst>
            </a:custGeom>
            <a:ln w="3162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67138" y="2091224"/>
              <a:ext cx="145983" cy="208100"/>
            </a:xfrm>
            <a:custGeom>
              <a:avLst/>
              <a:gdLst/>
              <a:ahLst/>
              <a:cxnLst/>
              <a:rect l="0" t="0" r="0" b="0"/>
              <a:pathLst>
                <a:path w="145983" h="208100">
                  <a:moveTo>
                    <a:pt x="102377" y="5024"/>
                  </a:moveTo>
                  <a:lnTo>
                    <a:pt x="75497" y="0"/>
                  </a:lnTo>
                  <a:lnTo>
                    <a:pt x="58453" y="2145"/>
                  </a:lnTo>
                  <a:lnTo>
                    <a:pt x="43772" y="8912"/>
                  </a:lnTo>
                  <a:lnTo>
                    <a:pt x="30787" y="19349"/>
                  </a:lnTo>
                  <a:lnTo>
                    <a:pt x="18557" y="33678"/>
                  </a:lnTo>
                  <a:lnTo>
                    <a:pt x="5405" y="67347"/>
                  </a:lnTo>
                  <a:lnTo>
                    <a:pt x="0" y="103379"/>
                  </a:lnTo>
                  <a:lnTo>
                    <a:pt x="3029" y="138603"/>
                  </a:lnTo>
                  <a:lnTo>
                    <a:pt x="14693" y="168958"/>
                  </a:lnTo>
                  <a:lnTo>
                    <a:pt x="35052" y="191734"/>
                  </a:lnTo>
                  <a:lnTo>
                    <a:pt x="59496" y="206126"/>
                  </a:lnTo>
                  <a:lnTo>
                    <a:pt x="81704" y="208099"/>
                  </a:lnTo>
                  <a:lnTo>
                    <a:pt x="104817" y="204776"/>
                  </a:lnTo>
                  <a:lnTo>
                    <a:pt x="132862" y="189436"/>
                  </a:lnTo>
                  <a:lnTo>
                    <a:pt x="145982" y="179444"/>
                  </a:lnTo>
                </a:path>
              </a:pathLst>
            </a:custGeom>
            <a:ln w="3162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167265" y="1843339"/>
              <a:ext cx="50508" cy="470935"/>
            </a:xfrm>
            <a:custGeom>
              <a:avLst/>
              <a:gdLst/>
              <a:ahLst/>
              <a:cxnLst/>
              <a:rect l="0" t="0" r="0" b="0"/>
              <a:pathLst>
                <a:path w="50508" h="470935">
                  <a:moveTo>
                    <a:pt x="6902" y="0"/>
                  </a:moveTo>
                  <a:lnTo>
                    <a:pt x="4318" y="43115"/>
                  </a:lnTo>
                  <a:lnTo>
                    <a:pt x="0" y="84481"/>
                  </a:lnTo>
                  <a:lnTo>
                    <a:pt x="1304" y="123870"/>
                  </a:lnTo>
                  <a:lnTo>
                    <a:pt x="5243" y="166225"/>
                  </a:lnTo>
                  <a:lnTo>
                    <a:pt x="6410" y="206876"/>
                  </a:lnTo>
                  <a:lnTo>
                    <a:pt x="9341" y="246053"/>
                  </a:lnTo>
                  <a:lnTo>
                    <a:pt x="13761" y="288346"/>
                  </a:lnTo>
                  <a:lnTo>
                    <a:pt x="17656" y="328978"/>
                  </a:lnTo>
                  <a:lnTo>
                    <a:pt x="27653" y="377432"/>
                  </a:lnTo>
                  <a:lnTo>
                    <a:pt x="39255" y="429085"/>
                  </a:lnTo>
                  <a:lnTo>
                    <a:pt x="43620" y="454982"/>
                  </a:lnTo>
                  <a:lnTo>
                    <a:pt x="50507" y="470934"/>
                  </a:lnTo>
                </a:path>
              </a:pathLst>
            </a:custGeom>
            <a:ln w="3162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060794" y="1982875"/>
              <a:ext cx="235468" cy="43606"/>
            </a:xfrm>
            <a:custGeom>
              <a:avLst/>
              <a:gdLst/>
              <a:ahLst/>
              <a:cxnLst/>
              <a:rect l="0" t="0" r="0" b="0"/>
              <a:pathLst>
                <a:path w="235468" h="43606">
                  <a:moveTo>
                    <a:pt x="235467" y="0"/>
                  </a:moveTo>
                  <a:lnTo>
                    <a:pt x="186914" y="7509"/>
                  </a:lnTo>
                  <a:lnTo>
                    <a:pt x="146096" y="14475"/>
                  </a:lnTo>
                  <a:lnTo>
                    <a:pt x="104335" y="17532"/>
                  </a:lnTo>
                  <a:lnTo>
                    <a:pt x="60123" y="26755"/>
                  </a:lnTo>
                  <a:lnTo>
                    <a:pt x="8437" y="41073"/>
                  </a:lnTo>
                  <a:lnTo>
                    <a:pt x="0" y="43605"/>
                  </a:lnTo>
                </a:path>
              </a:pathLst>
            </a:custGeom>
            <a:ln w="3162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22424" y="2166016"/>
              <a:ext cx="17443" cy="183142"/>
            </a:xfrm>
            <a:custGeom>
              <a:avLst/>
              <a:gdLst/>
              <a:ahLst/>
              <a:cxnLst/>
              <a:rect l="0" t="0" r="0" b="0"/>
              <a:pathLst>
                <a:path w="17443" h="183142">
                  <a:moveTo>
                    <a:pt x="0" y="0"/>
                  </a:moveTo>
                  <a:lnTo>
                    <a:pt x="5993" y="22825"/>
                  </a:lnTo>
                  <a:lnTo>
                    <a:pt x="8182" y="74564"/>
                  </a:lnTo>
                  <a:lnTo>
                    <a:pt x="13244" y="126595"/>
                  </a:lnTo>
                  <a:lnTo>
                    <a:pt x="16889" y="173015"/>
                  </a:lnTo>
                  <a:lnTo>
                    <a:pt x="17442" y="183141"/>
                  </a:lnTo>
                </a:path>
              </a:pathLst>
            </a:custGeom>
            <a:ln w="3162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31145" y="20526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162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419868" y="2122411"/>
              <a:ext cx="136397" cy="221833"/>
            </a:xfrm>
            <a:custGeom>
              <a:avLst/>
              <a:gdLst/>
              <a:ahLst/>
              <a:cxnLst/>
              <a:rect l="0" t="0" r="0" b="0"/>
              <a:pathLst>
                <a:path w="136397" h="221833">
                  <a:moveTo>
                    <a:pt x="76976" y="0"/>
                  </a:moveTo>
                  <a:lnTo>
                    <a:pt x="58457" y="4630"/>
                  </a:lnTo>
                  <a:lnTo>
                    <a:pt x="44197" y="14655"/>
                  </a:lnTo>
                  <a:lnTo>
                    <a:pt x="25274" y="39226"/>
                  </a:lnTo>
                  <a:lnTo>
                    <a:pt x="6147" y="82254"/>
                  </a:lnTo>
                  <a:lnTo>
                    <a:pt x="0" y="128077"/>
                  </a:lnTo>
                  <a:lnTo>
                    <a:pt x="873" y="162842"/>
                  </a:lnTo>
                  <a:lnTo>
                    <a:pt x="7945" y="186070"/>
                  </a:lnTo>
                  <a:lnTo>
                    <a:pt x="20133" y="204146"/>
                  </a:lnTo>
                  <a:lnTo>
                    <a:pt x="27453" y="211679"/>
                  </a:lnTo>
                  <a:lnTo>
                    <a:pt x="48506" y="220050"/>
                  </a:lnTo>
                  <a:lnTo>
                    <a:pt x="72075" y="221832"/>
                  </a:lnTo>
                  <a:lnTo>
                    <a:pt x="92239" y="216164"/>
                  </a:lnTo>
                  <a:lnTo>
                    <a:pt x="108308" y="204601"/>
                  </a:lnTo>
                  <a:lnTo>
                    <a:pt x="120940" y="189772"/>
                  </a:lnTo>
                  <a:lnTo>
                    <a:pt x="129785" y="173491"/>
                  </a:lnTo>
                  <a:lnTo>
                    <a:pt x="136396" y="132390"/>
                  </a:lnTo>
                  <a:lnTo>
                    <a:pt x="135117" y="86947"/>
                  </a:lnTo>
                  <a:lnTo>
                    <a:pt x="125857" y="54832"/>
                  </a:lnTo>
                  <a:lnTo>
                    <a:pt x="99283" y="7972"/>
                  </a:lnTo>
                  <a:lnTo>
                    <a:pt x="94418" y="0"/>
                  </a:lnTo>
                </a:path>
              </a:pathLst>
            </a:custGeom>
            <a:ln w="3162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610217" y="2066139"/>
              <a:ext cx="235468" cy="241230"/>
            </a:xfrm>
            <a:custGeom>
              <a:avLst/>
              <a:gdLst/>
              <a:ahLst/>
              <a:cxnLst/>
              <a:rect l="0" t="0" r="0" b="0"/>
              <a:pathLst>
                <a:path w="235468" h="241230">
                  <a:moveTo>
                    <a:pt x="0" y="82436"/>
                  </a:moveTo>
                  <a:lnTo>
                    <a:pt x="14875" y="134993"/>
                  </a:lnTo>
                  <a:lnTo>
                    <a:pt x="26231" y="185698"/>
                  </a:lnTo>
                  <a:lnTo>
                    <a:pt x="37805" y="233325"/>
                  </a:lnTo>
                  <a:lnTo>
                    <a:pt x="37800" y="239230"/>
                  </a:lnTo>
                  <a:lnTo>
                    <a:pt x="35859" y="241229"/>
                  </a:lnTo>
                  <a:lnTo>
                    <a:pt x="32627" y="240624"/>
                  </a:lnTo>
                  <a:lnTo>
                    <a:pt x="26452" y="229615"/>
                  </a:lnTo>
                  <a:lnTo>
                    <a:pt x="20112" y="201626"/>
                  </a:lnTo>
                  <a:lnTo>
                    <a:pt x="17970" y="157444"/>
                  </a:lnTo>
                  <a:lnTo>
                    <a:pt x="18515" y="105399"/>
                  </a:lnTo>
                  <a:lnTo>
                    <a:pt x="29533" y="56789"/>
                  </a:lnTo>
                  <a:lnTo>
                    <a:pt x="47188" y="24125"/>
                  </a:lnTo>
                  <a:lnTo>
                    <a:pt x="54715" y="14492"/>
                  </a:lnTo>
                  <a:lnTo>
                    <a:pt x="73413" y="3788"/>
                  </a:lnTo>
                  <a:lnTo>
                    <a:pt x="93676" y="0"/>
                  </a:lnTo>
                  <a:lnTo>
                    <a:pt x="112371" y="1547"/>
                  </a:lnTo>
                  <a:lnTo>
                    <a:pt x="127786" y="8048"/>
                  </a:lnTo>
                  <a:lnTo>
                    <a:pt x="171474" y="41488"/>
                  </a:lnTo>
                  <a:lnTo>
                    <a:pt x="196843" y="80951"/>
                  </a:lnTo>
                  <a:lnTo>
                    <a:pt x="216102" y="126285"/>
                  </a:lnTo>
                  <a:lnTo>
                    <a:pt x="225613" y="174934"/>
                  </a:lnTo>
                  <a:lnTo>
                    <a:pt x="235467" y="221971"/>
                  </a:lnTo>
                </a:path>
              </a:pathLst>
            </a:custGeom>
            <a:ln w="3162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4947284" y="1686730"/>
            <a:ext cx="2003807" cy="711114"/>
            <a:chOff x="4947284" y="1686730"/>
            <a:chExt cx="2003807" cy="711114"/>
          </a:xfrm>
        </p:grpSpPr>
        <p:sp>
          <p:nvSpPr>
            <p:cNvPr id="72" name="Freeform 71"/>
            <p:cNvSpPr/>
            <p:nvPr/>
          </p:nvSpPr>
          <p:spPr>
            <a:xfrm>
              <a:off x="4947284" y="1686730"/>
              <a:ext cx="179015" cy="549101"/>
            </a:xfrm>
            <a:custGeom>
              <a:avLst/>
              <a:gdLst/>
              <a:ahLst/>
              <a:cxnLst/>
              <a:rect l="0" t="0" r="0" b="0"/>
              <a:pathLst>
                <a:path w="179015" h="549101">
                  <a:moveTo>
                    <a:pt x="7055" y="540911"/>
                  </a:moveTo>
                  <a:lnTo>
                    <a:pt x="4" y="495322"/>
                  </a:lnTo>
                  <a:lnTo>
                    <a:pt x="0" y="448470"/>
                  </a:lnTo>
                  <a:lnTo>
                    <a:pt x="5391" y="408617"/>
                  </a:lnTo>
                  <a:lnTo>
                    <a:pt x="6726" y="365969"/>
                  </a:lnTo>
                  <a:lnTo>
                    <a:pt x="6989" y="322499"/>
                  </a:lnTo>
                  <a:lnTo>
                    <a:pt x="7042" y="278866"/>
                  </a:lnTo>
                  <a:lnTo>
                    <a:pt x="7052" y="235202"/>
                  </a:lnTo>
                  <a:lnTo>
                    <a:pt x="7964" y="192441"/>
                  </a:lnTo>
                  <a:lnTo>
                    <a:pt x="14105" y="143991"/>
                  </a:lnTo>
                  <a:lnTo>
                    <a:pt x="21556" y="95605"/>
                  </a:lnTo>
                  <a:lnTo>
                    <a:pt x="26541" y="72471"/>
                  </a:lnTo>
                  <a:lnTo>
                    <a:pt x="29144" y="68485"/>
                  </a:lnTo>
                  <a:lnTo>
                    <a:pt x="31788" y="69468"/>
                  </a:lnTo>
                  <a:lnTo>
                    <a:pt x="34462" y="73762"/>
                  </a:lnTo>
                  <a:lnTo>
                    <a:pt x="41531" y="120904"/>
                  </a:lnTo>
                  <a:lnTo>
                    <a:pt x="51067" y="168617"/>
                  </a:lnTo>
                  <a:lnTo>
                    <a:pt x="59016" y="210319"/>
                  </a:lnTo>
                  <a:lnTo>
                    <a:pt x="69853" y="252091"/>
                  </a:lnTo>
                  <a:lnTo>
                    <a:pt x="78938" y="277309"/>
                  </a:lnTo>
                  <a:lnTo>
                    <a:pt x="87831" y="290614"/>
                  </a:lnTo>
                  <a:lnTo>
                    <a:pt x="92750" y="293070"/>
                  </a:lnTo>
                  <a:lnTo>
                    <a:pt x="97849" y="292888"/>
                  </a:lnTo>
                  <a:lnTo>
                    <a:pt x="103068" y="290947"/>
                  </a:lnTo>
                  <a:lnTo>
                    <a:pt x="111293" y="279085"/>
                  </a:lnTo>
                  <a:lnTo>
                    <a:pt x="128334" y="237469"/>
                  </a:lnTo>
                  <a:lnTo>
                    <a:pt x="139533" y="194427"/>
                  </a:lnTo>
                  <a:lnTo>
                    <a:pt x="144267" y="147099"/>
                  </a:lnTo>
                  <a:lnTo>
                    <a:pt x="150017" y="107197"/>
                  </a:lnTo>
                  <a:lnTo>
                    <a:pt x="153136" y="67977"/>
                  </a:lnTo>
                  <a:lnTo>
                    <a:pt x="155099" y="21416"/>
                  </a:lnTo>
                  <a:lnTo>
                    <a:pt x="158680" y="2497"/>
                  </a:lnTo>
                  <a:lnTo>
                    <a:pt x="159999" y="0"/>
                  </a:lnTo>
                  <a:lnTo>
                    <a:pt x="160879" y="1975"/>
                  </a:lnTo>
                  <a:lnTo>
                    <a:pt x="162290" y="44334"/>
                  </a:lnTo>
                  <a:lnTo>
                    <a:pt x="162483" y="77889"/>
                  </a:lnTo>
                  <a:lnTo>
                    <a:pt x="162568" y="112212"/>
                  </a:lnTo>
                  <a:lnTo>
                    <a:pt x="162617" y="157111"/>
                  </a:lnTo>
                  <a:lnTo>
                    <a:pt x="163541" y="198317"/>
                  </a:lnTo>
                  <a:lnTo>
                    <a:pt x="168263" y="234889"/>
                  </a:lnTo>
                  <a:lnTo>
                    <a:pt x="170067" y="274133"/>
                  </a:lnTo>
                  <a:lnTo>
                    <a:pt x="170601" y="313662"/>
                  </a:lnTo>
                  <a:lnTo>
                    <a:pt x="170781" y="362511"/>
                  </a:lnTo>
                  <a:lnTo>
                    <a:pt x="170817" y="411351"/>
                  </a:lnTo>
                  <a:lnTo>
                    <a:pt x="170824" y="456954"/>
                  </a:lnTo>
                  <a:lnTo>
                    <a:pt x="171735" y="494603"/>
                  </a:lnTo>
                  <a:lnTo>
                    <a:pt x="177307" y="533112"/>
                  </a:lnTo>
                  <a:lnTo>
                    <a:pt x="179014" y="549100"/>
                  </a:lnTo>
                </a:path>
              </a:pathLst>
            </a:custGeom>
            <a:ln w="2971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175580" y="2014738"/>
              <a:ext cx="129103" cy="237079"/>
            </a:xfrm>
            <a:custGeom>
              <a:avLst/>
              <a:gdLst/>
              <a:ahLst/>
              <a:cxnLst/>
              <a:rect l="0" t="0" r="0" b="0"/>
              <a:pathLst>
                <a:path w="129103" h="237079">
                  <a:moveTo>
                    <a:pt x="8039" y="16377"/>
                  </a:moveTo>
                  <a:lnTo>
                    <a:pt x="2411" y="37809"/>
                  </a:lnTo>
                  <a:lnTo>
                    <a:pt x="356" y="83963"/>
                  </a:lnTo>
                  <a:lnTo>
                    <a:pt x="0" y="123444"/>
                  </a:lnTo>
                  <a:lnTo>
                    <a:pt x="2321" y="161528"/>
                  </a:lnTo>
                  <a:lnTo>
                    <a:pt x="11256" y="207000"/>
                  </a:lnTo>
                  <a:lnTo>
                    <a:pt x="23449" y="231373"/>
                  </a:lnTo>
                  <a:lnTo>
                    <a:pt x="30140" y="235225"/>
                  </a:lnTo>
                  <a:lnTo>
                    <a:pt x="47279" y="237078"/>
                  </a:lnTo>
                  <a:lnTo>
                    <a:pt x="62176" y="232443"/>
                  </a:lnTo>
                  <a:lnTo>
                    <a:pt x="86567" y="214640"/>
                  </a:lnTo>
                  <a:lnTo>
                    <a:pt x="99039" y="190267"/>
                  </a:lnTo>
                  <a:lnTo>
                    <a:pt x="114253" y="142796"/>
                  </a:lnTo>
                  <a:lnTo>
                    <a:pt x="120182" y="105089"/>
                  </a:lnTo>
                  <a:lnTo>
                    <a:pt x="126533" y="60286"/>
                  </a:lnTo>
                  <a:lnTo>
                    <a:pt x="129102" y="21344"/>
                  </a:lnTo>
                  <a:lnTo>
                    <a:pt x="122679" y="0"/>
                  </a:lnTo>
                </a:path>
              </a:pathLst>
            </a:custGeom>
            <a:ln w="2971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355579" y="1785458"/>
              <a:ext cx="8190" cy="409429"/>
            </a:xfrm>
            <a:custGeom>
              <a:avLst/>
              <a:gdLst/>
              <a:ahLst/>
              <a:cxnLst/>
              <a:rect l="0" t="0" r="0" b="0"/>
              <a:pathLst>
                <a:path w="8190" h="409429">
                  <a:moveTo>
                    <a:pt x="8189" y="0"/>
                  </a:moveTo>
                  <a:lnTo>
                    <a:pt x="1707" y="46963"/>
                  </a:lnTo>
                  <a:lnTo>
                    <a:pt x="506" y="87005"/>
                  </a:lnTo>
                  <a:lnTo>
                    <a:pt x="100" y="133140"/>
                  </a:lnTo>
                  <a:lnTo>
                    <a:pt x="20" y="177299"/>
                  </a:lnTo>
                  <a:lnTo>
                    <a:pt x="4" y="221067"/>
                  </a:lnTo>
                  <a:lnTo>
                    <a:pt x="1" y="264759"/>
                  </a:lnTo>
                  <a:lnTo>
                    <a:pt x="0" y="310255"/>
                  </a:lnTo>
                  <a:lnTo>
                    <a:pt x="910" y="352445"/>
                  </a:lnTo>
                  <a:lnTo>
                    <a:pt x="6481" y="392949"/>
                  </a:lnTo>
                  <a:lnTo>
                    <a:pt x="8189" y="409428"/>
                  </a:lnTo>
                </a:path>
              </a:pathLst>
            </a:custGeom>
            <a:ln w="2971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486696" y="1793646"/>
              <a:ext cx="8090" cy="417619"/>
            </a:xfrm>
            <a:custGeom>
              <a:avLst/>
              <a:gdLst/>
              <a:ahLst/>
              <a:cxnLst/>
              <a:rect l="0" t="0" r="0" b="0"/>
              <a:pathLst>
                <a:path w="8090" h="417619">
                  <a:moveTo>
                    <a:pt x="8089" y="0"/>
                  </a:moveTo>
                  <a:lnTo>
                    <a:pt x="2461" y="22342"/>
                  </a:lnTo>
                  <a:lnTo>
                    <a:pt x="406" y="71641"/>
                  </a:lnTo>
                  <a:lnTo>
                    <a:pt x="0" y="116963"/>
                  </a:lnTo>
                  <a:lnTo>
                    <a:pt x="830" y="161872"/>
                  </a:lnTo>
                  <a:lnTo>
                    <a:pt x="6386" y="211180"/>
                  </a:lnTo>
                  <a:lnTo>
                    <a:pt x="7753" y="256235"/>
                  </a:lnTo>
                  <a:lnTo>
                    <a:pt x="7113" y="299271"/>
                  </a:lnTo>
                  <a:lnTo>
                    <a:pt x="1594" y="342279"/>
                  </a:lnTo>
                  <a:lnTo>
                    <a:pt x="4582" y="389493"/>
                  </a:lnTo>
                  <a:lnTo>
                    <a:pt x="8089" y="417618"/>
                  </a:lnTo>
                </a:path>
              </a:pathLst>
            </a:custGeom>
            <a:ln w="2971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412899" y="1941041"/>
              <a:ext cx="139207" cy="49132"/>
            </a:xfrm>
            <a:custGeom>
              <a:avLst/>
              <a:gdLst/>
              <a:ahLst/>
              <a:cxnLst/>
              <a:rect l="0" t="0" r="0" b="0"/>
              <a:pathLst>
                <a:path w="139207" h="49132">
                  <a:moveTo>
                    <a:pt x="139206" y="0"/>
                  </a:moveTo>
                  <a:lnTo>
                    <a:pt x="91677" y="13967"/>
                  </a:lnTo>
                  <a:lnTo>
                    <a:pt x="44995" y="27337"/>
                  </a:lnTo>
                  <a:lnTo>
                    <a:pt x="0" y="49131"/>
                  </a:lnTo>
                </a:path>
              </a:pathLst>
            </a:custGeom>
            <a:ln w="2971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617614" y="2080247"/>
              <a:ext cx="8190" cy="147395"/>
            </a:xfrm>
            <a:custGeom>
              <a:avLst/>
              <a:gdLst/>
              <a:ahLst/>
              <a:cxnLst/>
              <a:rect l="0" t="0" r="0" b="0"/>
              <a:pathLst>
                <a:path w="8190" h="147395">
                  <a:moveTo>
                    <a:pt x="8189" y="0"/>
                  </a:moveTo>
                  <a:lnTo>
                    <a:pt x="2561" y="21431"/>
                  </a:lnTo>
                  <a:lnTo>
                    <a:pt x="506" y="67585"/>
                  </a:lnTo>
                  <a:lnTo>
                    <a:pt x="100" y="116162"/>
                  </a:lnTo>
                  <a:lnTo>
                    <a:pt x="0" y="147394"/>
                  </a:lnTo>
                </a:path>
              </a:pathLst>
            </a:custGeom>
            <a:ln w="2971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17614" y="1965606"/>
              <a:ext cx="8190" cy="8190"/>
            </a:xfrm>
            <a:custGeom>
              <a:avLst/>
              <a:gdLst/>
              <a:ahLst/>
              <a:cxnLst/>
              <a:rect l="0" t="0" r="0" b="0"/>
              <a:pathLst>
                <a:path w="8190" h="8190">
                  <a:moveTo>
                    <a:pt x="0" y="8189"/>
                  </a:moveTo>
                  <a:lnTo>
                    <a:pt x="8189" y="0"/>
                  </a:lnTo>
                </a:path>
              </a:pathLst>
            </a:custGeom>
            <a:ln w="2971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715881" y="1969580"/>
              <a:ext cx="131674" cy="428264"/>
            </a:xfrm>
            <a:custGeom>
              <a:avLst/>
              <a:gdLst/>
              <a:ahLst/>
              <a:cxnLst/>
              <a:rect l="0" t="0" r="0" b="0"/>
              <a:pathLst>
                <a:path w="131674" h="428264">
                  <a:moveTo>
                    <a:pt x="8184" y="86101"/>
                  </a:moveTo>
                  <a:lnTo>
                    <a:pt x="10610" y="132267"/>
                  </a:lnTo>
                  <a:lnTo>
                    <a:pt x="16524" y="181412"/>
                  </a:lnTo>
                  <a:lnTo>
                    <a:pt x="23323" y="229265"/>
                  </a:lnTo>
                  <a:lnTo>
                    <a:pt x="29944" y="277579"/>
                  </a:lnTo>
                  <a:lnTo>
                    <a:pt x="34622" y="320686"/>
                  </a:lnTo>
                  <a:lnTo>
                    <a:pt x="39691" y="360101"/>
                  </a:lnTo>
                  <a:lnTo>
                    <a:pt x="39782" y="402933"/>
                  </a:lnTo>
                  <a:lnTo>
                    <a:pt x="36482" y="424654"/>
                  </a:lnTo>
                  <a:lnTo>
                    <a:pt x="33418" y="428263"/>
                  </a:lnTo>
                  <a:lnTo>
                    <a:pt x="29556" y="427029"/>
                  </a:lnTo>
                  <a:lnTo>
                    <a:pt x="21322" y="416864"/>
                  </a:lnTo>
                  <a:lnTo>
                    <a:pt x="14630" y="403247"/>
                  </a:lnTo>
                  <a:lnTo>
                    <a:pt x="8547" y="360100"/>
                  </a:lnTo>
                  <a:lnTo>
                    <a:pt x="2934" y="323880"/>
                  </a:lnTo>
                  <a:lnTo>
                    <a:pt x="866" y="276754"/>
                  </a:lnTo>
                  <a:lnTo>
                    <a:pt x="254" y="238528"/>
                  </a:lnTo>
                  <a:lnTo>
                    <a:pt x="47" y="193007"/>
                  </a:lnTo>
                  <a:lnTo>
                    <a:pt x="11" y="155081"/>
                  </a:lnTo>
                  <a:lnTo>
                    <a:pt x="0" y="114121"/>
                  </a:lnTo>
                  <a:lnTo>
                    <a:pt x="2423" y="76510"/>
                  </a:lnTo>
                  <a:lnTo>
                    <a:pt x="11330" y="41406"/>
                  </a:lnTo>
                  <a:lnTo>
                    <a:pt x="21410" y="23474"/>
                  </a:lnTo>
                  <a:lnTo>
                    <a:pt x="34989" y="9439"/>
                  </a:lnTo>
                  <a:lnTo>
                    <a:pt x="52548" y="1987"/>
                  </a:lnTo>
                  <a:lnTo>
                    <a:pt x="62326" y="0"/>
                  </a:lnTo>
                  <a:lnTo>
                    <a:pt x="80469" y="2645"/>
                  </a:lnTo>
                  <a:lnTo>
                    <a:pt x="96721" y="10796"/>
                  </a:lnTo>
                  <a:lnTo>
                    <a:pt x="116101" y="31641"/>
                  </a:lnTo>
                  <a:lnTo>
                    <a:pt x="127722" y="50372"/>
                  </a:lnTo>
                  <a:lnTo>
                    <a:pt x="131673" y="73254"/>
                  </a:lnTo>
                  <a:lnTo>
                    <a:pt x="128782" y="111712"/>
                  </a:lnTo>
                  <a:lnTo>
                    <a:pt x="119737" y="149493"/>
                  </a:lnTo>
                  <a:lnTo>
                    <a:pt x="109624" y="171595"/>
                  </a:lnTo>
                  <a:lnTo>
                    <a:pt x="88585" y="197564"/>
                  </a:lnTo>
                  <a:lnTo>
                    <a:pt x="66884" y="210920"/>
                  </a:lnTo>
                  <a:lnTo>
                    <a:pt x="49127" y="217118"/>
                  </a:lnTo>
                </a:path>
              </a:pathLst>
            </a:custGeom>
            <a:ln w="2971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04214" y="1760892"/>
              <a:ext cx="14709" cy="417618"/>
            </a:xfrm>
            <a:custGeom>
              <a:avLst/>
              <a:gdLst/>
              <a:ahLst/>
              <a:cxnLst/>
              <a:rect l="0" t="0" r="0" b="0"/>
              <a:pathLst>
                <a:path w="14709" h="417618">
                  <a:moveTo>
                    <a:pt x="8189" y="0"/>
                  </a:moveTo>
                  <a:lnTo>
                    <a:pt x="8189" y="40482"/>
                  </a:lnTo>
                  <a:lnTo>
                    <a:pt x="8189" y="79323"/>
                  </a:lnTo>
                  <a:lnTo>
                    <a:pt x="8189" y="116307"/>
                  </a:lnTo>
                  <a:lnTo>
                    <a:pt x="12536" y="165212"/>
                  </a:lnTo>
                  <a:lnTo>
                    <a:pt x="14708" y="209919"/>
                  </a:lnTo>
                  <a:lnTo>
                    <a:pt x="9746" y="253796"/>
                  </a:lnTo>
                  <a:lnTo>
                    <a:pt x="8496" y="297508"/>
                  </a:lnTo>
                  <a:lnTo>
                    <a:pt x="8280" y="338964"/>
                  </a:lnTo>
                  <a:lnTo>
                    <a:pt x="7297" y="386984"/>
                  </a:lnTo>
                  <a:lnTo>
                    <a:pt x="0" y="417617"/>
                  </a:lnTo>
                </a:path>
              </a:pathLst>
            </a:custGeom>
            <a:ln w="2971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969722" y="2031115"/>
              <a:ext cx="16379" cy="155584"/>
            </a:xfrm>
            <a:custGeom>
              <a:avLst/>
              <a:gdLst/>
              <a:ahLst/>
              <a:cxnLst/>
              <a:rect l="0" t="0" r="0" b="0"/>
              <a:pathLst>
                <a:path w="16379" h="155584">
                  <a:moveTo>
                    <a:pt x="1" y="0"/>
                  </a:moveTo>
                  <a:lnTo>
                    <a:pt x="0" y="45589"/>
                  </a:lnTo>
                  <a:lnTo>
                    <a:pt x="5628" y="94261"/>
                  </a:lnTo>
                  <a:lnTo>
                    <a:pt x="10110" y="137977"/>
                  </a:lnTo>
                  <a:lnTo>
                    <a:pt x="16378" y="155583"/>
                  </a:lnTo>
                </a:path>
              </a:pathLst>
            </a:custGeom>
            <a:ln w="2971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961534" y="1916475"/>
              <a:ext cx="8190" cy="1"/>
            </a:xfrm>
            <a:custGeom>
              <a:avLst/>
              <a:gdLst/>
              <a:ahLst/>
              <a:cxnLst/>
              <a:rect l="0" t="0" r="0" b="0"/>
              <a:pathLst>
                <a:path w="8190" h="1">
                  <a:moveTo>
                    <a:pt x="0" y="0"/>
                  </a:moveTo>
                  <a:lnTo>
                    <a:pt x="8189" y="0"/>
                  </a:lnTo>
                </a:path>
              </a:pathLst>
            </a:custGeom>
            <a:ln w="2971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53939" y="2004611"/>
              <a:ext cx="95933" cy="209820"/>
            </a:xfrm>
            <a:custGeom>
              <a:avLst/>
              <a:gdLst/>
              <a:ahLst/>
              <a:cxnLst/>
              <a:rect l="0" t="0" r="0" b="0"/>
              <a:pathLst>
                <a:path w="95933" h="209820">
                  <a:moveTo>
                    <a:pt x="95932" y="59258"/>
                  </a:moveTo>
                  <a:lnTo>
                    <a:pt x="93507" y="26055"/>
                  </a:lnTo>
                  <a:lnTo>
                    <a:pt x="91586" y="18016"/>
                  </a:lnTo>
                  <a:lnTo>
                    <a:pt x="87576" y="11747"/>
                  </a:lnTo>
                  <a:lnTo>
                    <a:pt x="75841" y="2355"/>
                  </a:lnTo>
                  <a:lnTo>
                    <a:pt x="61528" y="0"/>
                  </a:lnTo>
                  <a:lnTo>
                    <a:pt x="53889" y="646"/>
                  </a:lnTo>
                  <a:lnTo>
                    <a:pt x="40550" y="8643"/>
                  </a:lnTo>
                  <a:lnTo>
                    <a:pt x="22809" y="30917"/>
                  </a:lnTo>
                  <a:lnTo>
                    <a:pt x="4859" y="71048"/>
                  </a:lnTo>
                  <a:lnTo>
                    <a:pt x="0" y="119649"/>
                  </a:lnTo>
                  <a:lnTo>
                    <a:pt x="6857" y="162812"/>
                  </a:lnTo>
                  <a:lnTo>
                    <a:pt x="13581" y="180799"/>
                  </a:lnTo>
                  <a:lnTo>
                    <a:pt x="25667" y="197892"/>
                  </a:lnTo>
                  <a:lnTo>
                    <a:pt x="42564" y="207308"/>
                  </a:lnTo>
                  <a:lnTo>
                    <a:pt x="52165" y="209819"/>
                  </a:lnTo>
                  <a:lnTo>
                    <a:pt x="70112" y="207757"/>
                  </a:lnTo>
                  <a:lnTo>
                    <a:pt x="84456" y="201684"/>
                  </a:lnTo>
                  <a:lnTo>
                    <a:pt x="95932" y="190276"/>
                  </a:lnTo>
                </a:path>
              </a:pathLst>
            </a:custGeom>
            <a:ln w="2971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201238" y="2045168"/>
              <a:ext cx="177915" cy="175064"/>
            </a:xfrm>
            <a:custGeom>
              <a:avLst/>
              <a:gdLst/>
              <a:ahLst/>
              <a:cxnLst/>
              <a:rect l="0" t="0" r="0" b="0"/>
              <a:pathLst>
                <a:path w="177915" h="175064">
                  <a:moveTo>
                    <a:pt x="63273" y="76021"/>
                  </a:moveTo>
                  <a:lnTo>
                    <a:pt x="81721" y="41829"/>
                  </a:lnTo>
                  <a:lnTo>
                    <a:pt x="82694" y="23825"/>
                  </a:lnTo>
                  <a:lnTo>
                    <a:pt x="81680" y="13928"/>
                  </a:lnTo>
                  <a:lnTo>
                    <a:pt x="77364" y="7331"/>
                  </a:lnTo>
                  <a:lnTo>
                    <a:pt x="70847" y="2932"/>
                  </a:lnTo>
                  <a:lnTo>
                    <a:pt x="62863" y="0"/>
                  </a:lnTo>
                  <a:lnTo>
                    <a:pt x="54811" y="775"/>
                  </a:lnTo>
                  <a:lnTo>
                    <a:pt x="38586" y="8914"/>
                  </a:lnTo>
                  <a:lnTo>
                    <a:pt x="18453" y="28843"/>
                  </a:lnTo>
                  <a:lnTo>
                    <a:pt x="5310" y="60728"/>
                  </a:lnTo>
                  <a:lnTo>
                    <a:pt x="0" y="94641"/>
                  </a:lnTo>
                  <a:lnTo>
                    <a:pt x="2774" y="132085"/>
                  </a:lnTo>
                  <a:lnTo>
                    <a:pt x="9392" y="151283"/>
                  </a:lnTo>
                  <a:lnTo>
                    <a:pt x="13706" y="158950"/>
                  </a:lnTo>
                  <a:lnTo>
                    <a:pt x="25776" y="169896"/>
                  </a:lnTo>
                  <a:lnTo>
                    <a:pt x="32815" y="174088"/>
                  </a:lnTo>
                  <a:lnTo>
                    <a:pt x="40239" y="175063"/>
                  </a:lnTo>
                  <a:lnTo>
                    <a:pt x="55765" y="171295"/>
                  </a:lnTo>
                  <a:lnTo>
                    <a:pt x="61907" y="165922"/>
                  </a:lnTo>
                  <a:lnTo>
                    <a:pt x="74899" y="140973"/>
                  </a:lnTo>
                  <a:lnTo>
                    <a:pt x="87440" y="99938"/>
                  </a:lnTo>
                  <a:lnTo>
                    <a:pt x="91301" y="79372"/>
                  </a:lnTo>
                  <a:lnTo>
                    <a:pt x="90179" y="59727"/>
                  </a:lnTo>
                  <a:lnTo>
                    <a:pt x="102841" y="105791"/>
                  </a:lnTo>
                  <a:lnTo>
                    <a:pt x="126590" y="142395"/>
                  </a:lnTo>
                  <a:lnTo>
                    <a:pt x="139636" y="153439"/>
                  </a:lnTo>
                  <a:lnTo>
                    <a:pt x="146936" y="157658"/>
                  </a:lnTo>
                  <a:lnTo>
                    <a:pt x="153623" y="158651"/>
                  </a:lnTo>
                  <a:lnTo>
                    <a:pt x="159900" y="157493"/>
                  </a:lnTo>
                  <a:lnTo>
                    <a:pt x="177914" y="149719"/>
                  </a:lnTo>
                </a:path>
              </a:pathLst>
            </a:custGeom>
            <a:ln w="2971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420095" y="1785458"/>
              <a:ext cx="8189" cy="401241"/>
            </a:xfrm>
            <a:custGeom>
              <a:avLst/>
              <a:gdLst/>
              <a:ahLst/>
              <a:cxnLst/>
              <a:rect l="0" t="0" r="0" b="0"/>
              <a:pathLst>
                <a:path w="8189" h="401241">
                  <a:moveTo>
                    <a:pt x="8188" y="0"/>
                  </a:moveTo>
                  <a:lnTo>
                    <a:pt x="2561" y="23251"/>
                  </a:lnTo>
                  <a:lnTo>
                    <a:pt x="759" y="65321"/>
                  </a:lnTo>
                  <a:lnTo>
                    <a:pt x="150" y="113524"/>
                  </a:lnTo>
                  <a:lnTo>
                    <a:pt x="29" y="162439"/>
                  </a:lnTo>
                  <a:lnTo>
                    <a:pt x="6" y="210281"/>
                  </a:lnTo>
                  <a:lnTo>
                    <a:pt x="2" y="248317"/>
                  </a:lnTo>
                  <a:lnTo>
                    <a:pt x="1" y="294236"/>
                  </a:lnTo>
                  <a:lnTo>
                    <a:pt x="0" y="338352"/>
                  </a:lnTo>
                  <a:lnTo>
                    <a:pt x="0" y="384100"/>
                  </a:lnTo>
                  <a:lnTo>
                    <a:pt x="0" y="401240"/>
                  </a:lnTo>
                </a:path>
              </a:pathLst>
            </a:custGeom>
            <a:ln w="2971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280889" y="1908286"/>
              <a:ext cx="229281" cy="90076"/>
            </a:xfrm>
            <a:custGeom>
              <a:avLst/>
              <a:gdLst/>
              <a:ahLst/>
              <a:cxnLst/>
              <a:rect l="0" t="0" r="0" b="0"/>
              <a:pathLst>
                <a:path w="229281" h="90076">
                  <a:moveTo>
                    <a:pt x="229280" y="0"/>
                  </a:moveTo>
                  <a:lnTo>
                    <a:pt x="220586" y="13042"/>
                  </a:lnTo>
                  <a:lnTo>
                    <a:pt x="197791" y="29845"/>
                  </a:lnTo>
                  <a:lnTo>
                    <a:pt x="150947" y="45288"/>
                  </a:lnTo>
                  <a:lnTo>
                    <a:pt x="102739" y="57100"/>
                  </a:lnTo>
                  <a:lnTo>
                    <a:pt x="62046" y="72542"/>
                  </a:lnTo>
                  <a:lnTo>
                    <a:pt x="15371" y="87137"/>
                  </a:lnTo>
                  <a:lnTo>
                    <a:pt x="0" y="90075"/>
                  </a:lnTo>
                </a:path>
              </a:pathLst>
            </a:custGeom>
            <a:ln w="2971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526546" y="2039304"/>
              <a:ext cx="1" cy="180149"/>
            </a:xfrm>
            <a:custGeom>
              <a:avLst/>
              <a:gdLst/>
              <a:ahLst/>
              <a:cxnLst/>
              <a:rect l="0" t="0" r="0" b="0"/>
              <a:pathLst>
                <a:path w="1" h="180149">
                  <a:moveTo>
                    <a:pt x="0" y="0"/>
                  </a:moveTo>
                  <a:lnTo>
                    <a:pt x="0" y="40482"/>
                  </a:lnTo>
                  <a:lnTo>
                    <a:pt x="0" y="84175"/>
                  </a:lnTo>
                  <a:lnTo>
                    <a:pt x="0" y="126843"/>
                  </a:lnTo>
                  <a:lnTo>
                    <a:pt x="0" y="157682"/>
                  </a:lnTo>
                  <a:lnTo>
                    <a:pt x="0" y="180148"/>
                  </a:lnTo>
                </a:path>
              </a:pathLst>
            </a:custGeom>
            <a:ln w="2971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518357" y="1916475"/>
              <a:ext cx="8189" cy="1"/>
            </a:xfrm>
            <a:custGeom>
              <a:avLst/>
              <a:gdLst/>
              <a:ahLst/>
              <a:cxnLst/>
              <a:rect l="0" t="0" r="0" b="0"/>
              <a:pathLst>
                <a:path w="8189" h="1">
                  <a:moveTo>
                    <a:pt x="0" y="0"/>
                  </a:moveTo>
                  <a:lnTo>
                    <a:pt x="8188" y="0"/>
                  </a:lnTo>
                </a:path>
              </a:pathLst>
            </a:custGeom>
            <a:ln w="2971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05172" y="1998360"/>
              <a:ext cx="135875" cy="206923"/>
            </a:xfrm>
            <a:custGeom>
              <a:avLst/>
              <a:gdLst/>
              <a:ahLst/>
              <a:cxnLst/>
              <a:rect l="0" t="0" r="0" b="0"/>
              <a:pathLst>
                <a:path w="135875" h="206923">
                  <a:moveTo>
                    <a:pt x="109711" y="8189"/>
                  </a:moveTo>
                  <a:lnTo>
                    <a:pt x="96670" y="3842"/>
                  </a:lnTo>
                  <a:lnTo>
                    <a:pt x="66825" y="9833"/>
                  </a:lnTo>
                  <a:lnTo>
                    <a:pt x="49405" y="20748"/>
                  </a:lnTo>
                  <a:lnTo>
                    <a:pt x="23394" y="49995"/>
                  </a:lnTo>
                  <a:lnTo>
                    <a:pt x="4114" y="96670"/>
                  </a:lnTo>
                  <a:lnTo>
                    <a:pt x="0" y="114842"/>
                  </a:lnTo>
                  <a:lnTo>
                    <a:pt x="4773" y="156163"/>
                  </a:lnTo>
                  <a:lnTo>
                    <a:pt x="6998" y="166888"/>
                  </a:lnTo>
                  <a:lnTo>
                    <a:pt x="16749" y="183657"/>
                  </a:lnTo>
                  <a:lnTo>
                    <a:pt x="31092" y="196266"/>
                  </a:lnTo>
                  <a:lnTo>
                    <a:pt x="49596" y="204903"/>
                  </a:lnTo>
                  <a:lnTo>
                    <a:pt x="67526" y="206922"/>
                  </a:lnTo>
                  <a:lnTo>
                    <a:pt x="84594" y="203876"/>
                  </a:lnTo>
                  <a:lnTo>
                    <a:pt x="101278" y="196457"/>
                  </a:lnTo>
                  <a:lnTo>
                    <a:pt x="115365" y="182242"/>
                  </a:lnTo>
                  <a:lnTo>
                    <a:pt x="134889" y="147808"/>
                  </a:lnTo>
                  <a:lnTo>
                    <a:pt x="135874" y="114258"/>
                  </a:lnTo>
                  <a:lnTo>
                    <a:pt x="127146" y="64894"/>
                  </a:lnTo>
                  <a:lnTo>
                    <a:pt x="103673" y="24306"/>
                  </a:lnTo>
                  <a:lnTo>
                    <a:pt x="76958" y="0"/>
                  </a:lnTo>
                </a:path>
              </a:pathLst>
            </a:custGeom>
            <a:ln w="2971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772204" y="1980546"/>
              <a:ext cx="178887" cy="238907"/>
            </a:xfrm>
            <a:custGeom>
              <a:avLst/>
              <a:gdLst/>
              <a:ahLst/>
              <a:cxnLst/>
              <a:rect l="0" t="0" r="0" b="0"/>
              <a:pathLst>
                <a:path w="178887" h="238907">
                  <a:moveTo>
                    <a:pt x="0" y="75135"/>
                  </a:moveTo>
                  <a:lnTo>
                    <a:pt x="19594" y="124483"/>
                  </a:lnTo>
                  <a:lnTo>
                    <a:pt x="29361" y="161432"/>
                  </a:lnTo>
                  <a:lnTo>
                    <a:pt x="37106" y="200281"/>
                  </a:lnTo>
                  <a:lnTo>
                    <a:pt x="39238" y="223863"/>
                  </a:lnTo>
                  <a:lnTo>
                    <a:pt x="37987" y="228877"/>
                  </a:lnTo>
                  <a:lnTo>
                    <a:pt x="35333" y="229491"/>
                  </a:lnTo>
                  <a:lnTo>
                    <a:pt x="31744" y="227170"/>
                  </a:lnTo>
                  <a:lnTo>
                    <a:pt x="16604" y="183456"/>
                  </a:lnTo>
                  <a:lnTo>
                    <a:pt x="10682" y="152722"/>
                  </a:lnTo>
                  <a:lnTo>
                    <a:pt x="11354" y="112378"/>
                  </a:lnTo>
                  <a:lnTo>
                    <a:pt x="17314" y="68276"/>
                  </a:lnTo>
                  <a:lnTo>
                    <a:pt x="27270" y="31250"/>
                  </a:lnTo>
                  <a:lnTo>
                    <a:pt x="31827" y="21312"/>
                  </a:lnTo>
                  <a:lnTo>
                    <a:pt x="46596" y="7845"/>
                  </a:lnTo>
                  <a:lnTo>
                    <a:pt x="55630" y="2979"/>
                  </a:lnTo>
                  <a:lnTo>
                    <a:pt x="72947" y="0"/>
                  </a:lnTo>
                  <a:lnTo>
                    <a:pt x="88831" y="2618"/>
                  </a:lnTo>
                  <a:lnTo>
                    <a:pt x="108913" y="15233"/>
                  </a:lnTo>
                  <a:lnTo>
                    <a:pt x="147718" y="55654"/>
                  </a:lnTo>
                  <a:lnTo>
                    <a:pt x="163362" y="82404"/>
                  </a:lnTo>
                  <a:lnTo>
                    <a:pt x="175889" y="128971"/>
                  </a:lnTo>
                  <a:lnTo>
                    <a:pt x="178886" y="168524"/>
                  </a:lnTo>
                  <a:lnTo>
                    <a:pt x="177472" y="215366"/>
                  </a:lnTo>
                  <a:lnTo>
                    <a:pt x="171960" y="238906"/>
                  </a:lnTo>
                </a:path>
              </a:pathLst>
            </a:custGeom>
            <a:ln w="2971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1076172" y="4196863"/>
            <a:ext cx="608388" cy="669526"/>
            <a:chOff x="1076172" y="4196863"/>
            <a:chExt cx="608388" cy="669526"/>
          </a:xfrm>
        </p:grpSpPr>
        <p:sp>
          <p:nvSpPr>
            <p:cNvPr id="92" name="Freeform 91"/>
            <p:cNvSpPr/>
            <p:nvPr/>
          </p:nvSpPr>
          <p:spPr>
            <a:xfrm>
              <a:off x="1076172" y="4196863"/>
              <a:ext cx="239891" cy="669526"/>
            </a:xfrm>
            <a:custGeom>
              <a:avLst/>
              <a:gdLst/>
              <a:ahLst/>
              <a:cxnLst/>
              <a:rect l="0" t="0" r="0" b="0"/>
              <a:pathLst>
                <a:path w="239891" h="669526">
                  <a:moveTo>
                    <a:pt x="239890" y="151406"/>
                  </a:moveTo>
                  <a:lnTo>
                    <a:pt x="197228" y="205520"/>
                  </a:lnTo>
                  <a:lnTo>
                    <a:pt x="169844" y="258055"/>
                  </a:lnTo>
                  <a:lnTo>
                    <a:pt x="141349" y="307176"/>
                  </a:lnTo>
                  <a:lnTo>
                    <a:pt x="100398" y="370098"/>
                  </a:lnTo>
                  <a:lnTo>
                    <a:pt x="71609" y="428484"/>
                  </a:lnTo>
                  <a:lnTo>
                    <a:pt x="48982" y="490407"/>
                  </a:lnTo>
                  <a:lnTo>
                    <a:pt x="33247" y="546529"/>
                  </a:lnTo>
                  <a:lnTo>
                    <a:pt x="20926" y="609068"/>
                  </a:lnTo>
                  <a:lnTo>
                    <a:pt x="25979" y="633231"/>
                  </a:lnTo>
                  <a:lnTo>
                    <a:pt x="30602" y="644588"/>
                  </a:lnTo>
                  <a:lnTo>
                    <a:pt x="45098" y="660327"/>
                  </a:lnTo>
                  <a:lnTo>
                    <a:pt x="53876" y="666161"/>
                  </a:lnTo>
                  <a:lnTo>
                    <a:pt x="76109" y="669525"/>
                  </a:lnTo>
                  <a:lnTo>
                    <a:pt x="100418" y="665951"/>
                  </a:lnTo>
                  <a:lnTo>
                    <a:pt x="132664" y="650784"/>
                  </a:lnTo>
                  <a:lnTo>
                    <a:pt x="157556" y="630303"/>
                  </a:lnTo>
                  <a:lnTo>
                    <a:pt x="199974" y="572071"/>
                  </a:lnTo>
                  <a:lnTo>
                    <a:pt x="209671" y="551278"/>
                  </a:lnTo>
                  <a:lnTo>
                    <a:pt x="216118" y="508662"/>
                  </a:lnTo>
                  <a:lnTo>
                    <a:pt x="209891" y="451436"/>
                  </a:lnTo>
                  <a:lnTo>
                    <a:pt x="194276" y="405123"/>
                  </a:lnTo>
                  <a:lnTo>
                    <a:pt x="162220" y="359989"/>
                  </a:lnTo>
                  <a:lnTo>
                    <a:pt x="100922" y="302374"/>
                  </a:lnTo>
                  <a:lnTo>
                    <a:pt x="47155" y="243632"/>
                  </a:lnTo>
                  <a:lnTo>
                    <a:pt x="27065" y="220716"/>
                  </a:lnTo>
                  <a:lnTo>
                    <a:pt x="5381" y="171885"/>
                  </a:lnTo>
                  <a:lnTo>
                    <a:pt x="0" y="135117"/>
                  </a:lnTo>
                  <a:lnTo>
                    <a:pt x="4980" y="111412"/>
                  </a:lnTo>
                  <a:lnTo>
                    <a:pt x="20938" y="81454"/>
                  </a:lnTo>
                  <a:lnTo>
                    <a:pt x="68050" y="28793"/>
                  </a:lnTo>
                  <a:lnTo>
                    <a:pt x="104431" y="8946"/>
                  </a:lnTo>
                  <a:lnTo>
                    <a:pt x="124704" y="1133"/>
                  </a:lnTo>
                  <a:lnTo>
                    <a:pt x="145412" y="0"/>
                  </a:lnTo>
                  <a:lnTo>
                    <a:pt x="165144" y="4566"/>
                  </a:lnTo>
                  <a:lnTo>
                    <a:pt x="196876" y="26561"/>
                  </a:lnTo>
                  <a:lnTo>
                    <a:pt x="210244" y="40937"/>
                  </a:lnTo>
                  <a:lnTo>
                    <a:pt x="239890" y="88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589803" y="4453554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4802"/>
                  </a:lnTo>
                  <a:lnTo>
                    <a:pt x="3119" y="214831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516103" y="4537782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13411" y="25194"/>
                  </a:lnTo>
                  <a:lnTo>
                    <a:pt x="53944" y="452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Freeform 95"/>
          <p:cNvSpPr/>
          <p:nvPr/>
        </p:nvSpPr>
        <p:spPr>
          <a:xfrm>
            <a:off x="1968829" y="4495514"/>
            <a:ext cx="314896" cy="316010"/>
          </a:xfrm>
          <a:custGeom>
            <a:avLst/>
            <a:gdLst/>
            <a:ahLst/>
            <a:cxnLst/>
            <a:rect l="0" t="0" r="0" b="0"/>
            <a:pathLst>
              <a:path w="314896" h="316010">
                <a:moveTo>
                  <a:pt x="0" y="63325"/>
                </a:moveTo>
                <a:lnTo>
                  <a:pt x="16788" y="125605"/>
                </a:lnTo>
                <a:lnTo>
                  <a:pt x="20213" y="179656"/>
                </a:lnTo>
                <a:lnTo>
                  <a:pt x="20890" y="235393"/>
                </a:lnTo>
                <a:lnTo>
                  <a:pt x="29368" y="297161"/>
                </a:lnTo>
                <a:lnTo>
                  <a:pt x="29430" y="315821"/>
                </a:lnTo>
                <a:lnTo>
                  <a:pt x="27809" y="315883"/>
                </a:lnTo>
                <a:lnTo>
                  <a:pt x="25558" y="312416"/>
                </a:lnTo>
                <a:lnTo>
                  <a:pt x="21649" y="260582"/>
                </a:lnTo>
                <a:lnTo>
                  <a:pt x="21174" y="206665"/>
                </a:lnTo>
                <a:lnTo>
                  <a:pt x="21080" y="143718"/>
                </a:lnTo>
                <a:lnTo>
                  <a:pt x="23403" y="100533"/>
                </a:lnTo>
                <a:lnTo>
                  <a:pt x="32238" y="76353"/>
                </a:lnTo>
                <a:lnTo>
                  <a:pt x="47083" y="60147"/>
                </a:lnTo>
                <a:lnTo>
                  <a:pt x="55955" y="54187"/>
                </a:lnTo>
                <a:lnTo>
                  <a:pt x="64209" y="52554"/>
                </a:lnTo>
                <a:lnTo>
                  <a:pt x="72052" y="53805"/>
                </a:lnTo>
                <a:lnTo>
                  <a:pt x="79620" y="56978"/>
                </a:lnTo>
                <a:lnTo>
                  <a:pt x="91148" y="69863"/>
                </a:lnTo>
                <a:lnTo>
                  <a:pt x="117894" y="126404"/>
                </a:lnTo>
                <a:lnTo>
                  <a:pt x="127793" y="184796"/>
                </a:lnTo>
                <a:lnTo>
                  <a:pt x="130818" y="196948"/>
                </a:lnTo>
                <a:lnTo>
                  <a:pt x="132836" y="200371"/>
                </a:lnTo>
                <a:lnTo>
                  <a:pt x="134181" y="197972"/>
                </a:lnTo>
                <a:lnTo>
                  <a:pt x="144967" y="143314"/>
                </a:lnTo>
                <a:lnTo>
                  <a:pt x="148658" y="118763"/>
                </a:lnTo>
                <a:lnTo>
                  <a:pt x="170975" y="63693"/>
                </a:lnTo>
                <a:lnTo>
                  <a:pt x="188147" y="22454"/>
                </a:lnTo>
                <a:lnTo>
                  <a:pt x="204114" y="5775"/>
                </a:lnTo>
                <a:lnTo>
                  <a:pt x="214454" y="1562"/>
                </a:lnTo>
                <a:lnTo>
                  <a:pt x="238422" y="0"/>
                </a:lnTo>
                <a:lnTo>
                  <a:pt x="258434" y="6325"/>
                </a:lnTo>
                <a:lnTo>
                  <a:pt x="267045" y="11287"/>
                </a:lnTo>
                <a:lnTo>
                  <a:pt x="279733" y="26159"/>
                </a:lnTo>
                <a:lnTo>
                  <a:pt x="301219" y="76845"/>
                </a:lnTo>
                <a:lnTo>
                  <a:pt x="312617" y="139002"/>
                </a:lnTo>
                <a:lnTo>
                  <a:pt x="314895" y="190253"/>
                </a:lnTo>
                <a:lnTo>
                  <a:pt x="312451" y="242483"/>
                </a:lnTo>
                <a:lnTo>
                  <a:pt x="307437" y="285645"/>
                </a:lnTo>
                <a:lnTo>
                  <a:pt x="305326" y="31600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1012151" y="3031690"/>
            <a:ext cx="367083" cy="464478"/>
          </a:xfrm>
          <a:custGeom>
            <a:avLst/>
            <a:gdLst/>
            <a:ahLst/>
            <a:cxnLst/>
            <a:rect l="0" t="0" r="0" b="0"/>
            <a:pathLst>
              <a:path w="367083" h="464478">
                <a:moveTo>
                  <a:pt x="209154" y="105802"/>
                </a:moveTo>
                <a:lnTo>
                  <a:pt x="190026" y="45861"/>
                </a:lnTo>
                <a:lnTo>
                  <a:pt x="178816" y="28079"/>
                </a:lnTo>
                <a:lnTo>
                  <a:pt x="153762" y="4914"/>
                </a:lnTo>
                <a:lnTo>
                  <a:pt x="144150" y="1108"/>
                </a:lnTo>
                <a:lnTo>
                  <a:pt x="124111" y="0"/>
                </a:lnTo>
                <a:lnTo>
                  <a:pt x="106627" y="6526"/>
                </a:lnTo>
                <a:lnTo>
                  <a:pt x="76338" y="29780"/>
                </a:lnTo>
                <a:lnTo>
                  <a:pt x="42792" y="91055"/>
                </a:lnTo>
                <a:lnTo>
                  <a:pt x="20379" y="153599"/>
                </a:lnTo>
                <a:lnTo>
                  <a:pt x="5749" y="213639"/>
                </a:lnTo>
                <a:lnTo>
                  <a:pt x="0" y="271729"/>
                </a:lnTo>
                <a:lnTo>
                  <a:pt x="1983" y="335196"/>
                </a:lnTo>
                <a:lnTo>
                  <a:pt x="13294" y="387551"/>
                </a:lnTo>
                <a:lnTo>
                  <a:pt x="28939" y="415321"/>
                </a:lnTo>
                <a:lnTo>
                  <a:pt x="65175" y="452870"/>
                </a:lnTo>
                <a:lnTo>
                  <a:pt x="74564" y="460013"/>
                </a:lnTo>
                <a:lnTo>
                  <a:pt x="84332" y="463605"/>
                </a:lnTo>
                <a:lnTo>
                  <a:pt x="104545" y="464477"/>
                </a:lnTo>
                <a:lnTo>
                  <a:pt x="113678" y="460732"/>
                </a:lnTo>
                <a:lnTo>
                  <a:pt x="130066" y="447213"/>
                </a:lnTo>
                <a:lnTo>
                  <a:pt x="164829" y="389542"/>
                </a:lnTo>
                <a:lnTo>
                  <a:pt x="183458" y="338277"/>
                </a:lnTo>
                <a:lnTo>
                  <a:pt x="195283" y="276159"/>
                </a:lnTo>
                <a:lnTo>
                  <a:pt x="197965" y="218481"/>
                </a:lnTo>
                <a:lnTo>
                  <a:pt x="197326" y="163198"/>
                </a:lnTo>
                <a:lnTo>
                  <a:pt x="192979" y="139500"/>
                </a:lnTo>
                <a:lnTo>
                  <a:pt x="190182" y="135286"/>
                </a:lnTo>
                <a:lnTo>
                  <a:pt x="187147" y="135987"/>
                </a:lnTo>
                <a:lnTo>
                  <a:pt x="183954" y="139963"/>
                </a:lnTo>
                <a:lnTo>
                  <a:pt x="183526" y="156859"/>
                </a:lnTo>
                <a:lnTo>
                  <a:pt x="192784" y="211424"/>
                </a:lnTo>
                <a:lnTo>
                  <a:pt x="202484" y="261360"/>
                </a:lnTo>
                <a:lnTo>
                  <a:pt x="217412" y="321060"/>
                </a:lnTo>
                <a:lnTo>
                  <a:pt x="241678" y="364741"/>
                </a:lnTo>
                <a:lnTo>
                  <a:pt x="265194" y="388805"/>
                </a:lnTo>
                <a:lnTo>
                  <a:pt x="304582" y="417897"/>
                </a:lnTo>
                <a:lnTo>
                  <a:pt x="328386" y="422715"/>
                </a:lnTo>
                <a:lnTo>
                  <a:pt x="367082" y="4216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Group 100"/>
          <p:cNvGrpSpPr/>
          <p:nvPr/>
        </p:nvGrpSpPr>
        <p:grpSpPr>
          <a:xfrm>
            <a:off x="1568746" y="2979564"/>
            <a:ext cx="785956" cy="655837"/>
            <a:chOff x="1568746" y="2979564"/>
            <a:chExt cx="785956" cy="655837"/>
          </a:xfrm>
        </p:grpSpPr>
        <p:sp>
          <p:nvSpPr>
            <p:cNvPr id="98" name="Freeform 97"/>
            <p:cNvSpPr/>
            <p:nvPr/>
          </p:nvSpPr>
          <p:spPr>
            <a:xfrm>
              <a:off x="1705616" y="3179606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58617"/>
                  </a:lnTo>
                  <a:lnTo>
                    <a:pt x="0" y="113960"/>
                  </a:lnTo>
                  <a:lnTo>
                    <a:pt x="0" y="17688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568746" y="3284891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93224" y="3119"/>
                  </a:lnTo>
                  <a:lnTo>
                    <a:pt x="145379" y="8333"/>
                  </a:lnTo>
                  <a:lnTo>
                    <a:pt x="82399" y="10095"/>
                  </a:lnTo>
                  <a:lnTo>
                    <a:pt x="20108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984963" y="2979564"/>
              <a:ext cx="369739" cy="655837"/>
            </a:xfrm>
            <a:custGeom>
              <a:avLst/>
              <a:gdLst/>
              <a:ahLst/>
              <a:cxnLst/>
              <a:rect l="0" t="0" r="0" b="0"/>
              <a:pathLst>
                <a:path w="369739" h="655837">
                  <a:moveTo>
                    <a:pt x="289192" y="0"/>
                  </a:moveTo>
                  <a:lnTo>
                    <a:pt x="265145" y="17981"/>
                  </a:lnTo>
                  <a:lnTo>
                    <a:pt x="215322" y="74354"/>
                  </a:lnTo>
                  <a:lnTo>
                    <a:pt x="171739" y="132018"/>
                  </a:lnTo>
                  <a:lnTo>
                    <a:pt x="131973" y="194088"/>
                  </a:lnTo>
                  <a:lnTo>
                    <a:pt x="113537" y="222454"/>
                  </a:lnTo>
                  <a:lnTo>
                    <a:pt x="85863" y="281155"/>
                  </a:lnTo>
                  <a:lnTo>
                    <a:pt x="65711" y="332008"/>
                  </a:lnTo>
                  <a:lnTo>
                    <a:pt x="39547" y="392096"/>
                  </a:lnTo>
                  <a:lnTo>
                    <a:pt x="16314" y="451674"/>
                  </a:lnTo>
                  <a:lnTo>
                    <a:pt x="8298" y="487119"/>
                  </a:lnTo>
                  <a:lnTo>
                    <a:pt x="0" y="541018"/>
                  </a:lnTo>
                  <a:lnTo>
                    <a:pt x="1644" y="577152"/>
                  </a:lnTo>
                  <a:lnTo>
                    <a:pt x="9541" y="610086"/>
                  </a:lnTo>
                  <a:lnTo>
                    <a:pt x="24878" y="636481"/>
                  </a:lnTo>
                  <a:lnTo>
                    <a:pt x="40698" y="648649"/>
                  </a:lnTo>
                  <a:lnTo>
                    <a:pt x="49830" y="653531"/>
                  </a:lnTo>
                  <a:lnTo>
                    <a:pt x="69335" y="655836"/>
                  </a:lnTo>
                  <a:lnTo>
                    <a:pt x="129305" y="643596"/>
                  </a:lnTo>
                  <a:lnTo>
                    <a:pt x="177974" y="620063"/>
                  </a:lnTo>
                  <a:lnTo>
                    <a:pt x="236953" y="582089"/>
                  </a:lnTo>
                  <a:lnTo>
                    <a:pt x="256616" y="571052"/>
                  </a:lnTo>
                  <a:lnTo>
                    <a:pt x="310071" y="514023"/>
                  </a:lnTo>
                  <a:lnTo>
                    <a:pt x="342779" y="454096"/>
                  </a:lnTo>
                  <a:lnTo>
                    <a:pt x="364941" y="402477"/>
                  </a:lnTo>
                  <a:lnTo>
                    <a:pt x="369738" y="362318"/>
                  </a:lnTo>
                  <a:lnTo>
                    <a:pt x="366714" y="338845"/>
                  </a:lnTo>
                  <a:lnTo>
                    <a:pt x="358351" y="319834"/>
                  </a:lnTo>
                  <a:lnTo>
                    <a:pt x="352846" y="311488"/>
                  </a:lnTo>
                  <a:lnTo>
                    <a:pt x="334250" y="299097"/>
                  </a:lnTo>
                  <a:lnTo>
                    <a:pt x="310388" y="290860"/>
                  </a:lnTo>
                  <a:lnTo>
                    <a:pt x="270646" y="287392"/>
                  </a:lnTo>
                  <a:lnTo>
                    <a:pt x="231574" y="294424"/>
                  </a:lnTo>
                  <a:lnTo>
                    <a:pt x="172788" y="330476"/>
                  </a:lnTo>
                  <a:lnTo>
                    <a:pt x="126247" y="365065"/>
                  </a:lnTo>
                  <a:lnTo>
                    <a:pt x="75230" y="424849"/>
                  </a:lnTo>
                  <a:lnTo>
                    <a:pt x="2598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3148020" y="2884808"/>
            <a:ext cx="1305535" cy="715939"/>
            <a:chOff x="3148020" y="2884808"/>
            <a:chExt cx="1305535" cy="715939"/>
          </a:xfrm>
        </p:grpSpPr>
        <p:sp>
          <p:nvSpPr>
            <p:cNvPr id="102" name="Freeform 101"/>
            <p:cNvSpPr/>
            <p:nvPr/>
          </p:nvSpPr>
          <p:spPr>
            <a:xfrm>
              <a:off x="3148020" y="2884808"/>
              <a:ext cx="298733" cy="704120"/>
            </a:xfrm>
            <a:custGeom>
              <a:avLst/>
              <a:gdLst/>
              <a:ahLst/>
              <a:cxnLst/>
              <a:rect l="0" t="0" r="0" b="0"/>
              <a:pathLst>
                <a:path w="298733" h="704120">
                  <a:moveTo>
                    <a:pt x="31586" y="0"/>
                  </a:moveTo>
                  <a:lnTo>
                    <a:pt x="31586" y="58617"/>
                  </a:lnTo>
                  <a:lnTo>
                    <a:pt x="31586" y="120026"/>
                  </a:lnTo>
                  <a:lnTo>
                    <a:pt x="31586" y="181550"/>
                  </a:lnTo>
                  <a:lnTo>
                    <a:pt x="31586" y="232387"/>
                  </a:lnTo>
                  <a:lnTo>
                    <a:pt x="31586" y="284495"/>
                  </a:lnTo>
                  <a:lnTo>
                    <a:pt x="34705" y="333859"/>
                  </a:lnTo>
                  <a:lnTo>
                    <a:pt x="39919" y="381241"/>
                  </a:lnTo>
                  <a:lnTo>
                    <a:pt x="41681" y="444064"/>
                  </a:lnTo>
                  <a:lnTo>
                    <a:pt x="41986" y="492923"/>
                  </a:lnTo>
                  <a:lnTo>
                    <a:pt x="34853" y="546193"/>
                  </a:lnTo>
                  <a:lnTo>
                    <a:pt x="32231" y="600563"/>
                  </a:lnTo>
                  <a:lnTo>
                    <a:pt x="30703" y="620206"/>
                  </a:lnTo>
                  <a:lnTo>
                    <a:pt x="28658" y="620531"/>
                  </a:lnTo>
                  <a:lnTo>
                    <a:pt x="26124" y="617239"/>
                  </a:lnTo>
                  <a:lnTo>
                    <a:pt x="22559" y="584658"/>
                  </a:lnTo>
                  <a:lnTo>
                    <a:pt x="29588" y="524042"/>
                  </a:lnTo>
                  <a:lnTo>
                    <a:pt x="33038" y="499629"/>
                  </a:lnTo>
                  <a:lnTo>
                    <a:pt x="60777" y="451738"/>
                  </a:lnTo>
                  <a:lnTo>
                    <a:pt x="89128" y="418822"/>
                  </a:lnTo>
                  <a:lnTo>
                    <a:pt x="118435" y="398096"/>
                  </a:lnTo>
                  <a:lnTo>
                    <a:pt x="143105" y="388281"/>
                  </a:lnTo>
                  <a:lnTo>
                    <a:pt x="166548" y="386259"/>
                  </a:lnTo>
                  <a:lnTo>
                    <a:pt x="210194" y="394492"/>
                  </a:lnTo>
                  <a:lnTo>
                    <a:pt x="242044" y="409605"/>
                  </a:lnTo>
                  <a:lnTo>
                    <a:pt x="268119" y="434489"/>
                  </a:lnTo>
                  <a:lnTo>
                    <a:pt x="285074" y="464089"/>
                  </a:lnTo>
                  <a:lnTo>
                    <a:pt x="297506" y="500676"/>
                  </a:lnTo>
                  <a:lnTo>
                    <a:pt x="298732" y="524340"/>
                  </a:lnTo>
                  <a:lnTo>
                    <a:pt x="286911" y="586028"/>
                  </a:lnTo>
                  <a:lnTo>
                    <a:pt x="270117" y="641768"/>
                  </a:lnTo>
                  <a:lnTo>
                    <a:pt x="256923" y="659967"/>
                  </a:lnTo>
                  <a:lnTo>
                    <a:pt x="225446" y="690714"/>
                  </a:lnTo>
                  <a:lnTo>
                    <a:pt x="204704" y="698878"/>
                  </a:lnTo>
                  <a:lnTo>
                    <a:pt x="153259" y="704119"/>
                  </a:lnTo>
                  <a:lnTo>
                    <a:pt x="132066" y="698597"/>
                  </a:lnTo>
                  <a:lnTo>
                    <a:pt x="84765" y="675483"/>
                  </a:lnTo>
                  <a:lnTo>
                    <a:pt x="24725" y="614433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727088" y="3327005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163834" y="0"/>
                  </a:lnTo>
                  <a:lnTo>
                    <a:pt x="114444" y="0"/>
                  </a:lnTo>
                  <a:lnTo>
                    <a:pt x="65885" y="0"/>
                  </a:lnTo>
                  <a:lnTo>
                    <a:pt x="28100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443026" y="3074321"/>
              <a:ext cx="10529" cy="526426"/>
            </a:xfrm>
            <a:custGeom>
              <a:avLst/>
              <a:gdLst/>
              <a:ahLst/>
              <a:cxnLst/>
              <a:rect l="0" t="0" r="0" b="0"/>
              <a:pathLst>
                <a:path w="10529" h="526426">
                  <a:moveTo>
                    <a:pt x="10528" y="0"/>
                  </a:moveTo>
                  <a:lnTo>
                    <a:pt x="7408" y="48931"/>
                  </a:lnTo>
                  <a:lnTo>
                    <a:pt x="2195" y="99896"/>
                  </a:lnTo>
                  <a:lnTo>
                    <a:pt x="650" y="153211"/>
                  </a:lnTo>
                  <a:lnTo>
                    <a:pt x="192" y="204883"/>
                  </a:lnTo>
                  <a:lnTo>
                    <a:pt x="57" y="258408"/>
                  </a:lnTo>
                  <a:lnTo>
                    <a:pt x="11" y="318416"/>
                  </a:lnTo>
                  <a:lnTo>
                    <a:pt x="3" y="377965"/>
                  </a:lnTo>
                  <a:lnTo>
                    <a:pt x="0" y="436293"/>
                  </a:lnTo>
                  <a:lnTo>
                    <a:pt x="7235" y="490424"/>
                  </a:lnTo>
                  <a:lnTo>
                    <a:pt x="10528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188757" y="3021678"/>
              <a:ext cx="264798" cy="371444"/>
            </a:xfrm>
            <a:custGeom>
              <a:avLst/>
              <a:gdLst/>
              <a:ahLst/>
              <a:cxnLst/>
              <a:rect l="0" t="0" r="0" b="0"/>
              <a:pathLst>
                <a:path w="264798" h="371444">
                  <a:moveTo>
                    <a:pt x="264797" y="273741"/>
                  </a:moveTo>
                  <a:lnTo>
                    <a:pt x="211770" y="297460"/>
                  </a:lnTo>
                  <a:lnTo>
                    <a:pt x="161559" y="313348"/>
                  </a:lnTo>
                  <a:lnTo>
                    <a:pt x="98228" y="344526"/>
                  </a:lnTo>
                  <a:lnTo>
                    <a:pt x="35614" y="367652"/>
                  </a:lnTo>
                  <a:lnTo>
                    <a:pt x="24271" y="371443"/>
                  </a:lnTo>
                  <a:lnTo>
                    <a:pt x="15539" y="370461"/>
                  </a:lnTo>
                  <a:lnTo>
                    <a:pt x="8548" y="366297"/>
                  </a:lnTo>
                  <a:lnTo>
                    <a:pt x="2717" y="360012"/>
                  </a:lnTo>
                  <a:lnTo>
                    <a:pt x="0" y="352312"/>
                  </a:lnTo>
                  <a:lnTo>
                    <a:pt x="101" y="334398"/>
                  </a:lnTo>
                  <a:lnTo>
                    <a:pt x="9697" y="284726"/>
                  </a:lnTo>
                  <a:lnTo>
                    <a:pt x="22858" y="226042"/>
                  </a:lnTo>
                  <a:lnTo>
                    <a:pt x="40217" y="169107"/>
                  </a:lnTo>
                  <a:lnTo>
                    <a:pt x="57740" y="115900"/>
                  </a:lnTo>
                  <a:lnTo>
                    <a:pt x="78794" y="52650"/>
                  </a:lnTo>
                  <a:lnTo>
                    <a:pt x="8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274362" y="4358833"/>
            <a:ext cx="1305535" cy="676694"/>
            <a:chOff x="3274362" y="4358833"/>
            <a:chExt cx="1305535" cy="676694"/>
          </a:xfrm>
        </p:grpSpPr>
        <p:sp>
          <p:nvSpPr>
            <p:cNvPr id="107" name="Freeform 106"/>
            <p:cNvSpPr/>
            <p:nvPr/>
          </p:nvSpPr>
          <p:spPr>
            <a:xfrm>
              <a:off x="3274362" y="4390383"/>
              <a:ext cx="42115" cy="589597"/>
            </a:xfrm>
            <a:custGeom>
              <a:avLst/>
              <a:gdLst/>
              <a:ahLst/>
              <a:cxnLst/>
              <a:rect l="0" t="0" r="0" b="0"/>
              <a:pathLst>
                <a:path w="42115" h="589597">
                  <a:moveTo>
                    <a:pt x="0" y="0"/>
                  </a:moveTo>
                  <a:lnTo>
                    <a:pt x="5590" y="58617"/>
                  </a:lnTo>
                  <a:lnTo>
                    <a:pt x="17959" y="107895"/>
                  </a:lnTo>
                  <a:lnTo>
                    <a:pt x="27028" y="159481"/>
                  </a:lnTo>
                  <a:lnTo>
                    <a:pt x="30685" y="220019"/>
                  </a:lnTo>
                  <a:lnTo>
                    <a:pt x="31408" y="277037"/>
                  </a:lnTo>
                  <a:lnTo>
                    <a:pt x="31533" y="324890"/>
                  </a:lnTo>
                  <a:lnTo>
                    <a:pt x="31575" y="385057"/>
                  </a:lnTo>
                  <a:lnTo>
                    <a:pt x="31583" y="448241"/>
                  </a:lnTo>
                  <a:lnTo>
                    <a:pt x="31585" y="504039"/>
                  </a:lnTo>
                  <a:lnTo>
                    <a:pt x="37175" y="564117"/>
                  </a:lnTo>
                  <a:lnTo>
                    <a:pt x="42114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403275" y="4358833"/>
              <a:ext cx="334342" cy="676694"/>
            </a:xfrm>
            <a:custGeom>
              <a:avLst/>
              <a:gdLst/>
              <a:ahLst/>
              <a:cxnLst/>
              <a:rect l="0" t="0" r="0" b="0"/>
              <a:pathLst>
                <a:path w="334342" h="676694">
                  <a:moveTo>
                    <a:pt x="50072" y="84193"/>
                  </a:moveTo>
                  <a:lnTo>
                    <a:pt x="22561" y="138068"/>
                  </a:lnTo>
                  <a:lnTo>
                    <a:pt x="4523" y="189640"/>
                  </a:lnTo>
                  <a:lnTo>
                    <a:pt x="2158" y="191925"/>
                  </a:lnTo>
                  <a:lnTo>
                    <a:pt x="582" y="188770"/>
                  </a:lnTo>
                  <a:lnTo>
                    <a:pt x="0" y="173955"/>
                  </a:lnTo>
                  <a:lnTo>
                    <a:pt x="12268" y="114471"/>
                  </a:lnTo>
                  <a:lnTo>
                    <a:pt x="26833" y="57721"/>
                  </a:lnTo>
                  <a:lnTo>
                    <a:pt x="45656" y="23707"/>
                  </a:lnTo>
                  <a:lnTo>
                    <a:pt x="63317" y="6227"/>
                  </a:lnTo>
                  <a:lnTo>
                    <a:pt x="72940" y="1800"/>
                  </a:lnTo>
                  <a:lnTo>
                    <a:pt x="92991" y="0"/>
                  </a:lnTo>
                  <a:lnTo>
                    <a:pt x="110481" y="6219"/>
                  </a:lnTo>
                  <a:lnTo>
                    <a:pt x="146362" y="29276"/>
                  </a:lnTo>
                  <a:lnTo>
                    <a:pt x="171279" y="60642"/>
                  </a:lnTo>
                  <a:lnTo>
                    <a:pt x="204666" y="123783"/>
                  </a:lnTo>
                  <a:lnTo>
                    <a:pt x="221379" y="184690"/>
                  </a:lnTo>
                  <a:lnTo>
                    <a:pt x="228764" y="226734"/>
                  </a:lnTo>
                  <a:lnTo>
                    <a:pt x="235945" y="272716"/>
                  </a:lnTo>
                  <a:lnTo>
                    <a:pt x="243036" y="320449"/>
                  </a:lnTo>
                  <a:lnTo>
                    <a:pt x="246968" y="368960"/>
                  </a:lnTo>
                  <a:lnTo>
                    <a:pt x="246062" y="429831"/>
                  </a:lnTo>
                  <a:lnTo>
                    <a:pt x="238384" y="479452"/>
                  </a:lnTo>
                  <a:lnTo>
                    <a:pt x="228700" y="535489"/>
                  </a:lnTo>
                  <a:lnTo>
                    <a:pt x="220709" y="567868"/>
                  </a:lnTo>
                  <a:lnTo>
                    <a:pt x="189814" y="626883"/>
                  </a:lnTo>
                  <a:lnTo>
                    <a:pt x="169206" y="656251"/>
                  </a:lnTo>
                  <a:lnTo>
                    <a:pt x="142693" y="674181"/>
                  </a:lnTo>
                  <a:lnTo>
                    <a:pt x="122822" y="676693"/>
                  </a:lnTo>
                  <a:lnTo>
                    <a:pt x="103462" y="672740"/>
                  </a:lnTo>
                  <a:lnTo>
                    <a:pt x="87059" y="663184"/>
                  </a:lnTo>
                  <a:lnTo>
                    <a:pt x="64671" y="639061"/>
                  </a:lnTo>
                  <a:lnTo>
                    <a:pt x="56560" y="613510"/>
                  </a:lnTo>
                  <a:lnTo>
                    <a:pt x="55113" y="572480"/>
                  </a:lnTo>
                  <a:lnTo>
                    <a:pt x="60501" y="550384"/>
                  </a:lnTo>
                  <a:lnTo>
                    <a:pt x="83024" y="517134"/>
                  </a:lnTo>
                  <a:lnTo>
                    <a:pt x="89588" y="509691"/>
                  </a:lnTo>
                  <a:lnTo>
                    <a:pt x="121181" y="493626"/>
                  </a:lnTo>
                  <a:lnTo>
                    <a:pt x="166543" y="478887"/>
                  </a:lnTo>
                  <a:lnTo>
                    <a:pt x="192304" y="476031"/>
                  </a:lnTo>
                  <a:lnTo>
                    <a:pt x="216231" y="481001"/>
                  </a:lnTo>
                  <a:lnTo>
                    <a:pt x="246313" y="496953"/>
                  </a:lnTo>
                  <a:lnTo>
                    <a:pt x="273164" y="513378"/>
                  </a:lnTo>
                  <a:lnTo>
                    <a:pt x="300227" y="528774"/>
                  </a:lnTo>
                  <a:lnTo>
                    <a:pt x="334341" y="5579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853430" y="4653596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86654" y="2339"/>
                  </a:lnTo>
                  <a:lnTo>
                    <a:pt x="23609" y="2634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200870" y="4542569"/>
              <a:ext cx="379027" cy="426882"/>
            </a:xfrm>
            <a:custGeom>
              <a:avLst/>
              <a:gdLst/>
              <a:ahLst/>
              <a:cxnLst/>
              <a:rect l="0" t="0" r="0" b="0"/>
              <a:pathLst>
                <a:path w="379027" h="426882">
                  <a:moveTo>
                    <a:pt x="0" y="47856"/>
                  </a:moveTo>
                  <a:lnTo>
                    <a:pt x="42692" y="44736"/>
                  </a:lnTo>
                  <a:lnTo>
                    <a:pt x="96002" y="29897"/>
                  </a:lnTo>
                  <a:lnTo>
                    <a:pt x="151458" y="19309"/>
                  </a:lnTo>
                  <a:lnTo>
                    <a:pt x="207212" y="11281"/>
                  </a:lnTo>
                  <a:lnTo>
                    <a:pt x="259256" y="5666"/>
                  </a:lnTo>
                  <a:lnTo>
                    <a:pt x="293626" y="0"/>
                  </a:lnTo>
                  <a:lnTo>
                    <a:pt x="315334" y="2410"/>
                  </a:lnTo>
                  <a:lnTo>
                    <a:pt x="321357" y="7030"/>
                  </a:lnTo>
                  <a:lnTo>
                    <a:pt x="324202" y="13619"/>
                  </a:lnTo>
                  <a:lnTo>
                    <a:pt x="324929" y="21522"/>
                  </a:lnTo>
                  <a:lnTo>
                    <a:pt x="319498" y="36542"/>
                  </a:lnTo>
                  <a:lnTo>
                    <a:pt x="283665" y="90825"/>
                  </a:lnTo>
                  <a:lnTo>
                    <a:pt x="240689" y="143894"/>
                  </a:lnTo>
                  <a:lnTo>
                    <a:pt x="189320" y="204334"/>
                  </a:lnTo>
                  <a:lnTo>
                    <a:pt x="135390" y="259762"/>
                  </a:lnTo>
                  <a:lnTo>
                    <a:pt x="73570" y="321714"/>
                  </a:lnTo>
                  <a:lnTo>
                    <a:pt x="19121" y="378514"/>
                  </a:lnTo>
                  <a:lnTo>
                    <a:pt x="9278" y="397196"/>
                  </a:lnTo>
                  <a:lnTo>
                    <a:pt x="10865" y="403582"/>
                  </a:lnTo>
                  <a:lnTo>
                    <a:pt x="16602" y="407839"/>
                  </a:lnTo>
                  <a:lnTo>
                    <a:pt x="47033" y="413830"/>
                  </a:lnTo>
                  <a:lnTo>
                    <a:pt x="104827" y="415855"/>
                  </a:lnTo>
                  <a:lnTo>
                    <a:pt x="165333" y="415084"/>
                  </a:lnTo>
                  <a:lnTo>
                    <a:pt x="214064" y="410258"/>
                  </a:lnTo>
                  <a:lnTo>
                    <a:pt x="276164" y="414802"/>
                  </a:lnTo>
                  <a:lnTo>
                    <a:pt x="338820" y="421636"/>
                  </a:lnTo>
                  <a:lnTo>
                    <a:pt x="379026" y="426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5264248" y="2990093"/>
            <a:ext cx="1478468" cy="631711"/>
            <a:chOff x="5264248" y="2990093"/>
            <a:chExt cx="1478468" cy="631711"/>
          </a:xfrm>
        </p:grpSpPr>
        <p:sp>
          <p:nvSpPr>
            <p:cNvPr id="112" name="Freeform 111"/>
            <p:cNvSpPr/>
            <p:nvPr/>
          </p:nvSpPr>
          <p:spPr>
            <a:xfrm>
              <a:off x="5264248" y="3099736"/>
              <a:ext cx="278930" cy="427311"/>
            </a:xfrm>
            <a:custGeom>
              <a:avLst/>
              <a:gdLst/>
              <a:ahLst/>
              <a:cxnLst/>
              <a:rect l="0" t="0" r="0" b="0"/>
              <a:pathLst>
                <a:path w="278930" h="427311">
                  <a:moveTo>
                    <a:pt x="0" y="90398"/>
                  </a:moveTo>
                  <a:lnTo>
                    <a:pt x="0" y="149015"/>
                  </a:lnTo>
                  <a:lnTo>
                    <a:pt x="8334" y="211851"/>
                  </a:lnTo>
                  <a:lnTo>
                    <a:pt x="9878" y="260525"/>
                  </a:lnTo>
                  <a:lnTo>
                    <a:pt x="10400" y="323785"/>
                  </a:lnTo>
                  <a:lnTo>
                    <a:pt x="10491" y="372720"/>
                  </a:lnTo>
                  <a:lnTo>
                    <a:pt x="9352" y="425062"/>
                  </a:lnTo>
                  <a:lnTo>
                    <a:pt x="7404" y="425811"/>
                  </a:lnTo>
                  <a:lnTo>
                    <a:pt x="4936" y="422802"/>
                  </a:lnTo>
                  <a:lnTo>
                    <a:pt x="650" y="363430"/>
                  </a:lnTo>
                  <a:lnTo>
                    <a:pt x="129" y="302258"/>
                  </a:lnTo>
                  <a:lnTo>
                    <a:pt x="26" y="242255"/>
                  </a:lnTo>
                  <a:lnTo>
                    <a:pt x="3125" y="185342"/>
                  </a:lnTo>
                  <a:lnTo>
                    <a:pt x="14656" y="129040"/>
                  </a:lnTo>
                  <a:lnTo>
                    <a:pt x="34787" y="70271"/>
                  </a:lnTo>
                  <a:lnTo>
                    <a:pt x="60294" y="33000"/>
                  </a:lnTo>
                  <a:lnTo>
                    <a:pt x="86495" y="10351"/>
                  </a:lnTo>
                  <a:lnTo>
                    <a:pt x="109413" y="2179"/>
                  </a:lnTo>
                  <a:lnTo>
                    <a:pt x="122075" y="0"/>
                  </a:lnTo>
                  <a:lnTo>
                    <a:pt x="142383" y="3818"/>
                  </a:lnTo>
                  <a:lnTo>
                    <a:pt x="197406" y="38474"/>
                  </a:lnTo>
                  <a:lnTo>
                    <a:pt x="211739" y="53283"/>
                  </a:lnTo>
                  <a:lnTo>
                    <a:pt x="239956" y="107174"/>
                  </a:lnTo>
                  <a:lnTo>
                    <a:pt x="258576" y="162299"/>
                  </a:lnTo>
                  <a:lnTo>
                    <a:pt x="270399" y="225180"/>
                  </a:lnTo>
                  <a:lnTo>
                    <a:pt x="273081" y="283008"/>
                  </a:lnTo>
                  <a:lnTo>
                    <a:pt x="274781" y="339491"/>
                  </a:lnTo>
                  <a:lnTo>
                    <a:pt x="278929" y="392589"/>
                  </a:lnTo>
                  <a:lnTo>
                    <a:pt x="273741" y="427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380269" y="2990093"/>
              <a:ext cx="362447" cy="631711"/>
            </a:xfrm>
            <a:custGeom>
              <a:avLst/>
              <a:gdLst/>
              <a:ahLst/>
              <a:cxnLst/>
              <a:rect l="0" t="0" r="0" b="0"/>
              <a:pathLst>
                <a:path w="362447" h="631711">
                  <a:moveTo>
                    <a:pt x="0" y="0"/>
                  </a:moveTo>
                  <a:lnTo>
                    <a:pt x="63451" y="17958"/>
                  </a:lnTo>
                  <a:lnTo>
                    <a:pt x="124664" y="28547"/>
                  </a:lnTo>
                  <a:lnTo>
                    <a:pt x="182163" y="30985"/>
                  </a:lnTo>
                  <a:lnTo>
                    <a:pt x="230099" y="25818"/>
                  </a:lnTo>
                  <a:lnTo>
                    <a:pt x="290294" y="21997"/>
                  </a:lnTo>
                  <a:lnTo>
                    <a:pt x="344125" y="18123"/>
                  </a:lnTo>
                  <a:lnTo>
                    <a:pt x="355759" y="15591"/>
                  </a:lnTo>
                  <a:lnTo>
                    <a:pt x="361175" y="16243"/>
                  </a:lnTo>
                  <a:lnTo>
                    <a:pt x="362446" y="19018"/>
                  </a:lnTo>
                  <a:lnTo>
                    <a:pt x="347675" y="51460"/>
                  </a:lnTo>
                  <a:lnTo>
                    <a:pt x="307090" y="108249"/>
                  </a:lnTo>
                  <a:lnTo>
                    <a:pt x="266487" y="169987"/>
                  </a:lnTo>
                  <a:lnTo>
                    <a:pt x="238643" y="222051"/>
                  </a:lnTo>
                  <a:lnTo>
                    <a:pt x="207753" y="285151"/>
                  </a:lnTo>
                  <a:lnTo>
                    <a:pt x="172243" y="347672"/>
                  </a:lnTo>
                  <a:lnTo>
                    <a:pt x="141483" y="410631"/>
                  </a:lnTo>
                  <a:lnTo>
                    <a:pt x="112184" y="473784"/>
                  </a:lnTo>
                  <a:lnTo>
                    <a:pt x="92306" y="522136"/>
                  </a:lnTo>
                  <a:lnTo>
                    <a:pt x="71786" y="581730"/>
                  </a:lnTo>
                  <a:lnTo>
                    <a:pt x="52642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Freeform 114"/>
          <p:cNvSpPr/>
          <p:nvPr/>
        </p:nvSpPr>
        <p:spPr>
          <a:xfrm>
            <a:off x="5306362" y="4179813"/>
            <a:ext cx="379028" cy="702729"/>
          </a:xfrm>
          <a:custGeom>
            <a:avLst/>
            <a:gdLst/>
            <a:ahLst/>
            <a:cxnLst/>
            <a:rect l="0" t="0" r="0" b="0"/>
            <a:pathLst>
              <a:path w="379028" h="702729">
                <a:moveTo>
                  <a:pt x="379027" y="0"/>
                </a:moveTo>
                <a:lnTo>
                  <a:pt x="362259" y="11179"/>
                </a:lnTo>
                <a:lnTo>
                  <a:pt x="329475" y="18130"/>
                </a:lnTo>
                <a:lnTo>
                  <a:pt x="276475" y="20479"/>
                </a:lnTo>
                <a:lnTo>
                  <a:pt x="220945" y="20943"/>
                </a:lnTo>
                <a:lnTo>
                  <a:pt x="170506" y="15446"/>
                </a:lnTo>
                <a:lnTo>
                  <a:pt x="126747" y="5434"/>
                </a:lnTo>
                <a:lnTo>
                  <a:pt x="105465" y="7484"/>
                </a:lnTo>
                <a:lnTo>
                  <a:pt x="99556" y="13179"/>
                </a:lnTo>
                <a:lnTo>
                  <a:pt x="96786" y="21654"/>
                </a:lnTo>
                <a:lnTo>
                  <a:pt x="95158" y="74468"/>
                </a:lnTo>
                <a:lnTo>
                  <a:pt x="102072" y="125584"/>
                </a:lnTo>
                <a:lnTo>
                  <a:pt x="104651" y="182647"/>
                </a:lnTo>
                <a:lnTo>
                  <a:pt x="105160" y="244309"/>
                </a:lnTo>
                <a:lnTo>
                  <a:pt x="105248" y="292966"/>
                </a:lnTo>
                <a:lnTo>
                  <a:pt x="105278" y="353405"/>
                </a:lnTo>
                <a:lnTo>
                  <a:pt x="105283" y="386902"/>
                </a:lnTo>
                <a:lnTo>
                  <a:pt x="106455" y="372521"/>
                </a:lnTo>
                <a:lnTo>
                  <a:pt x="114860" y="345513"/>
                </a:lnTo>
                <a:lnTo>
                  <a:pt x="132819" y="316454"/>
                </a:lnTo>
                <a:lnTo>
                  <a:pt x="150278" y="300134"/>
                </a:lnTo>
                <a:lnTo>
                  <a:pt x="172855" y="291320"/>
                </a:lnTo>
                <a:lnTo>
                  <a:pt x="225477" y="285662"/>
                </a:lnTo>
                <a:lnTo>
                  <a:pt x="246831" y="291128"/>
                </a:lnTo>
                <a:lnTo>
                  <a:pt x="264121" y="302526"/>
                </a:lnTo>
                <a:lnTo>
                  <a:pt x="301475" y="348458"/>
                </a:lnTo>
                <a:lnTo>
                  <a:pt x="325414" y="403337"/>
                </a:lnTo>
                <a:lnTo>
                  <a:pt x="340230" y="456878"/>
                </a:lnTo>
                <a:lnTo>
                  <a:pt x="354825" y="518176"/>
                </a:lnTo>
                <a:lnTo>
                  <a:pt x="353918" y="555566"/>
                </a:lnTo>
                <a:lnTo>
                  <a:pt x="343131" y="599642"/>
                </a:lnTo>
                <a:lnTo>
                  <a:pt x="327577" y="625978"/>
                </a:lnTo>
                <a:lnTo>
                  <a:pt x="287576" y="670119"/>
                </a:lnTo>
                <a:lnTo>
                  <a:pt x="251258" y="689946"/>
                </a:lnTo>
                <a:lnTo>
                  <a:pt x="218337" y="700308"/>
                </a:lnTo>
                <a:lnTo>
                  <a:pt x="174917" y="702728"/>
                </a:lnTo>
                <a:lnTo>
                  <a:pt x="138785" y="695387"/>
                </a:lnTo>
                <a:lnTo>
                  <a:pt x="84480" y="665947"/>
                </a:lnTo>
                <a:lnTo>
                  <a:pt x="26669" y="633681"/>
                </a:lnTo>
                <a:lnTo>
                  <a:pt x="0" y="62118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5716974" y="4548311"/>
            <a:ext cx="400084" cy="272322"/>
          </a:xfrm>
          <a:custGeom>
            <a:avLst/>
            <a:gdLst/>
            <a:ahLst/>
            <a:cxnLst/>
            <a:rect l="0" t="0" r="0" b="0"/>
            <a:pathLst>
              <a:path w="400084" h="272322">
                <a:moveTo>
                  <a:pt x="0" y="31585"/>
                </a:moveTo>
                <a:lnTo>
                  <a:pt x="3119" y="74276"/>
                </a:lnTo>
                <a:lnTo>
                  <a:pt x="10722" y="133653"/>
                </a:lnTo>
                <a:lnTo>
                  <a:pt x="25054" y="189089"/>
                </a:lnTo>
                <a:lnTo>
                  <a:pt x="42178" y="242099"/>
                </a:lnTo>
                <a:lnTo>
                  <a:pt x="45666" y="252647"/>
                </a:lnTo>
                <a:lnTo>
                  <a:pt x="52671" y="258508"/>
                </a:lnTo>
                <a:lnTo>
                  <a:pt x="62020" y="261246"/>
                </a:lnTo>
                <a:lnTo>
                  <a:pt x="72932" y="261901"/>
                </a:lnTo>
                <a:lnTo>
                  <a:pt x="81377" y="258828"/>
                </a:lnTo>
                <a:lnTo>
                  <a:pt x="113084" y="224724"/>
                </a:lnTo>
                <a:lnTo>
                  <a:pt x="132129" y="188149"/>
                </a:lnTo>
                <a:lnTo>
                  <a:pt x="154310" y="126222"/>
                </a:lnTo>
                <a:lnTo>
                  <a:pt x="161389" y="105231"/>
                </a:lnTo>
                <a:lnTo>
                  <a:pt x="164914" y="101740"/>
                </a:lnTo>
                <a:lnTo>
                  <a:pt x="168434" y="102921"/>
                </a:lnTo>
                <a:lnTo>
                  <a:pt x="175465" y="113593"/>
                </a:lnTo>
                <a:lnTo>
                  <a:pt x="196531" y="170355"/>
                </a:lnTo>
                <a:lnTo>
                  <a:pt x="219668" y="230259"/>
                </a:lnTo>
                <a:lnTo>
                  <a:pt x="239262" y="262807"/>
                </a:lnTo>
                <a:lnTo>
                  <a:pt x="247245" y="268791"/>
                </a:lnTo>
                <a:lnTo>
                  <a:pt x="256077" y="271611"/>
                </a:lnTo>
                <a:lnTo>
                  <a:pt x="265474" y="272321"/>
                </a:lnTo>
                <a:lnTo>
                  <a:pt x="282155" y="266870"/>
                </a:lnTo>
                <a:lnTo>
                  <a:pt x="289879" y="262141"/>
                </a:lnTo>
                <a:lnTo>
                  <a:pt x="301581" y="247528"/>
                </a:lnTo>
                <a:lnTo>
                  <a:pt x="326054" y="185941"/>
                </a:lnTo>
                <a:lnTo>
                  <a:pt x="345945" y="132655"/>
                </a:lnTo>
                <a:lnTo>
                  <a:pt x="363999" y="78239"/>
                </a:lnTo>
                <a:lnTo>
                  <a:pt x="387994" y="21655"/>
                </a:lnTo>
                <a:lnTo>
                  <a:pt x="40008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8" name="Group 127"/>
          <p:cNvGrpSpPr/>
          <p:nvPr/>
        </p:nvGrpSpPr>
        <p:grpSpPr>
          <a:xfrm>
            <a:off x="7058556" y="1819195"/>
            <a:ext cx="1406356" cy="586739"/>
            <a:chOff x="7058556" y="1819195"/>
            <a:chExt cx="1406356" cy="586739"/>
          </a:xfrm>
        </p:grpSpPr>
        <p:sp>
          <p:nvSpPr>
            <p:cNvPr id="117" name="Freeform 116"/>
            <p:cNvSpPr/>
            <p:nvPr/>
          </p:nvSpPr>
          <p:spPr>
            <a:xfrm>
              <a:off x="7058556" y="1819195"/>
              <a:ext cx="288239" cy="575295"/>
            </a:xfrm>
            <a:custGeom>
              <a:avLst/>
              <a:gdLst/>
              <a:ahLst/>
              <a:cxnLst/>
              <a:rect l="0" t="0" r="0" b="0"/>
              <a:pathLst>
                <a:path w="288239" h="575295">
                  <a:moveTo>
                    <a:pt x="27123" y="549716"/>
                  </a:moveTo>
                  <a:lnTo>
                    <a:pt x="15944" y="532949"/>
                  </a:lnTo>
                  <a:lnTo>
                    <a:pt x="8993" y="494575"/>
                  </a:lnTo>
                  <a:lnTo>
                    <a:pt x="6933" y="446161"/>
                  </a:lnTo>
                  <a:lnTo>
                    <a:pt x="6322" y="389182"/>
                  </a:lnTo>
                  <a:lnTo>
                    <a:pt x="6142" y="327846"/>
                  </a:lnTo>
                  <a:lnTo>
                    <a:pt x="6088" y="265218"/>
                  </a:lnTo>
                  <a:lnTo>
                    <a:pt x="6073" y="202208"/>
                  </a:lnTo>
                  <a:lnTo>
                    <a:pt x="6067" y="144674"/>
                  </a:lnTo>
                  <a:lnTo>
                    <a:pt x="0" y="81237"/>
                  </a:lnTo>
                  <a:lnTo>
                    <a:pt x="4521" y="23646"/>
                  </a:lnTo>
                  <a:lnTo>
                    <a:pt x="5036" y="9490"/>
                  </a:lnTo>
                  <a:lnTo>
                    <a:pt x="7719" y="2392"/>
                  </a:lnTo>
                  <a:lnTo>
                    <a:pt x="11848" y="0"/>
                  </a:lnTo>
                  <a:lnTo>
                    <a:pt x="40873" y="7382"/>
                  </a:lnTo>
                  <a:lnTo>
                    <a:pt x="103157" y="48365"/>
                  </a:lnTo>
                  <a:lnTo>
                    <a:pt x="162683" y="83020"/>
                  </a:lnTo>
                  <a:lnTo>
                    <a:pt x="212394" y="134138"/>
                  </a:lnTo>
                  <a:lnTo>
                    <a:pt x="245005" y="190285"/>
                  </a:lnTo>
                  <a:lnTo>
                    <a:pt x="265345" y="252603"/>
                  </a:lnTo>
                  <a:lnTo>
                    <a:pt x="279723" y="307797"/>
                  </a:lnTo>
                  <a:lnTo>
                    <a:pt x="288238" y="363760"/>
                  </a:lnTo>
                  <a:lnTo>
                    <a:pt x="274280" y="418704"/>
                  </a:lnTo>
                  <a:lnTo>
                    <a:pt x="249848" y="475402"/>
                  </a:lnTo>
                  <a:lnTo>
                    <a:pt x="214877" y="516840"/>
                  </a:lnTo>
                  <a:lnTo>
                    <a:pt x="174174" y="545649"/>
                  </a:lnTo>
                  <a:lnTo>
                    <a:pt x="119494" y="566728"/>
                  </a:lnTo>
                  <a:lnTo>
                    <a:pt x="75809" y="575294"/>
                  </a:lnTo>
                  <a:lnTo>
                    <a:pt x="31541" y="572013"/>
                  </a:lnTo>
                  <a:lnTo>
                    <a:pt x="6066" y="5707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370382" y="2200455"/>
              <a:ext cx="10095" cy="178986"/>
            </a:xfrm>
            <a:custGeom>
              <a:avLst/>
              <a:gdLst/>
              <a:ahLst/>
              <a:cxnLst/>
              <a:rect l="0" t="0" r="0" b="0"/>
              <a:pathLst>
                <a:path w="10095" h="178986">
                  <a:moveTo>
                    <a:pt x="10094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2743" y="151842"/>
                  </a:lnTo>
                  <a:lnTo>
                    <a:pt x="10094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369948" y="209517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454176" y="2189927"/>
              <a:ext cx="136871" cy="216007"/>
            </a:xfrm>
            <a:custGeom>
              <a:avLst/>
              <a:gdLst/>
              <a:ahLst/>
              <a:cxnLst/>
              <a:rect l="0" t="0" r="0" b="0"/>
              <a:pathLst>
                <a:path w="136871" h="216007">
                  <a:moveTo>
                    <a:pt x="0" y="10528"/>
                  </a:moveTo>
                  <a:lnTo>
                    <a:pt x="19129" y="72809"/>
                  </a:lnTo>
                  <a:lnTo>
                    <a:pt x="43119" y="126859"/>
                  </a:lnTo>
                  <a:lnTo>
                    <a:pt x="70388" y="182596"/>
                  </a:lnTo>
                  <a:lnTo>
                    <a:pt x="91306" y="213460"/>
                  </a:lnTo>
                  <a:lnTo>
                    <a:pt x="97135" y="216006"/>
                  </a:lnTo>
                  <a:lnTo>
                    <a:pt x="102191" y="214194"/>
                  </a:lnTo>
                  <a:lnTo>
                    <a:pt x="106732" y="209477"/>
                  </a:lnTo>
                  <a:lnTo>
                    <a:pt x="111777" y="191757"/>
                  </a:lnTo>
                  <a:lnTo>
                    <a:pt x="115016" y="142253"/>
                  </a:lnTo>
                  <a:lnTo>
                    <a:pt x="124061" y="79009"/>
                  </a:lnTo>
                  <a:lnTo>
                    <a:pt x="133994" y="2266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675274" y="2200455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0" y="57265"/>
                  </a:lnTo>
                  <a:lnTo>
                    <a:pt x="0" y="118157"/>
                  </a:lnTo>
                  <a:lnTo>
                    <a:pt x="8334" y="174788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675274" y="206358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747679" y="2142224"/>
              <a:ext cx="144330" cy="251456"/>
            </a:xfrm>
            <a:custGeom>
              <a:avLst/>
              <a:gdLst/>
              <a:ahLst/>
              <a:cxnLst/>
              <a:rect l="0" t="0" r="0" b="0"/>
              <a:pathLst>
                <a:path w="144330" h="251456">
                  <a:moveTo>
                    <a:pt x="106580" y="5589"/>
                  </a:moveTo>
                  <a:lnTo>
                    <a:pt x="89812" y="0"/>
                  </a:lnTo>
                  <a:lnTo>
                    <a:pt x="72221" y="375"/>
                  </a:lnTo>
                  <a:lnTo>
                    <a:pt x="53875" y="5611"/>
                  </a:lnTo>
                  <a:lnTo>
                    <a:pt x="15786" y="34592"/>
                  </a:lnTo>
                  <a:lnTo>
                    <a:pt x="0" y="60586"/>
                  </a:lnTo>
                  <a:lnTo>
                    <a:pt x="431" y="69160"/>
                  </a:lnTo>
                  <a:lnTo>
                    <a:pt x="4229" y="77215"/>
                  </a:lnTo>
                  <a:lnTo>
                    <a:pt x="10270" y="84925"/>
                  </a:lnTo>
                  <a:lnTo>
                    <a:pt x="29461" y="96612"/>
                  </a:lnTo>
                  <a:lnTo>
                    <a:pt x="85073" y="118571"/>
                  </a:lnTo>
                  <a:lnTo>
                    <a:pt x="132516" y="150030"/>
                  </a:lnTo>
                  <a:lnTo>
                    <a:pt x="141504" y="170001"/>
                  </a:lnTo>
                  <a:lnTo>
                    <a:pt x="144329" y="193304"/>
                  </a:lnTo>
                  <a:lnTo>
                    <a:pt x="141685" y="215360"/>
                  </a:lnTo>
                  <a:lnTo>
                    <a:pt x="137002" y="223815"/>
                  </a:lnTo>
                  <a:lnTo>
                    <a:pt x="122440" y="236329"/>
                  </a:lnTo>
                  <a:lnTo>
                    <a:pt x="94512" y="249951"/>
                  </a:lnTo>
                  <a:lnTo>
                    <a:pt x="74310" y="251455"/>
                  </a:lnTo>
                  <a:lnTo>
                    <a:pt x="11824" y="2372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953954" y="2221513"/>
              <a:ext cx="5591" cy="157928"/>
            </a:xfrm>
            <a:custGeom>
              <a:avLst/>
              <a:gdLst/>
              <a:ahLst/>
              <a:cxnLst/>
              <a:rect l="0" t="0" r="0" b="0"/>
              <a:pathLst>
                <a:path w="5591" h="157928">
                  <a:moveTo>
                    <a:pt x="5590" y="0"/>
                  </a:moveTo>
                  <a:lnTo>
                    <a:pt x="0" y="16767"/>
                  </a:lnTo>
                  <a:lnTo>
                    <a:pt x="3273" y="69515"/>
                  </a:lnTo>
                  <a:lnTo>
                    <a:pt x="5133" y="123089"/>
                  </a:lnTo>
                  <a:lnTo>
                    <a:pt x="559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917430" y="209517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009442" y="2168870"/>
              <a:ext cx="156529" cy="218052"/>
            </a:xfrm>
            <a:custGeom>
              <a:avLst/>
              <a:gdLst/>
              <a:ahLst/>
              <a:cxnLst/>
              <a:rect l="0" t="0" r="0" b="0"/>
              <a:pathLst>
                <a:path w="156529" h="218052">
                  <a:moveTo>
                    <a:pt x="76444" y="0"/>
                  </a:moveTo>
                  <a:lnTo>
                    <a:pt x="54087" y="0"/>
                  </a:lnTo>
                  <a:lnTo>
                    <a:pt x="45162" y="3509"/>
                  </a:lnTo>
                  <a:lnTo>
                    <a:pt x="29006" y="16768"/>
                  </a:lnTo>
                  <a:lnTo>
                    <a:pt x="12345" y="49552"/>
                  </a:lnTo>
                  <a:lnTo>
                    <a:pt x="0" y="83312"/>
                  </a:lnTo>
                  <a:lnTo>
                    <a:pt x="111" y="121131"/>
                  </a:lnTo>
                  <a:lnTo>
                    <a:pt x="7553" y="161973"/>
                  </a:lnTo>
                  <a:lnTo>
                    <a:pt x="20090" y="183512"/>
                  </a:lnTo>
                  <a:lnTo>
                    <a:pt x="37359" y="199714"/>
                  </a:lnTo>
                  <a:lnTo>
                    <a:pt x="56733" y="210814"/>
                  </a:lnTo>
                  <a:lnTo>
                    <a:pt x="92961" y="218051"/>
                  </a:lnTo>
                  <a:lnTo>
                    <a:pt x="103833" y="215558"/>
                  </a:lnTo>
                  <a:lnTo>
                    <a:pt x="122152" y="203428"/>
                  </a:lnTo>
                  <a:lnTo>
                    <a:pt x="145619" y="176868"/>
                  </a:lnTo>
                  <a:lnTo>
                    <a:pt x="153982" y="153868"/>
                  </a:lnTo>
                  <a:lnTo>
                    <a:pt x="156528" y="126877"/>
                  </a:lnTo>
                  <a:lnTo>
                    <a:pt x="150216" y="81137"/>
                  </a:lnTo>
                  <a:lnTo>
                    <a:pt x="140038" y="55948"/>
                  </a:lnTo>
                  <a:lnTo>
                    <a:pt x="115563" y="2762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212228" y="2114958"/>
              <a:ext cx="252684" cy="274578"/>
            </a:xfrm>
            <a:custGeom>
              <a:avLst/>
              <a:gdLst/>
              <a:ahLst/>
              <a:cxnLst/>
              <a:rect l="0" t="0" r="0" b="0"/>
              <a:pathLst>
                <a:path w="252684" h="274578">
                  <a:moveTo>
                    <a:pt x="0" y="148668"/>
                  </a:moveTo>
                  <a:lnTo>
                    <a:pt x="17958" y="203713"/>
                  </a:lnTo>
                  <a:lnTo>
                    <a:pt x="31667" y="255121"/>
                  </a:lnTo>
                  <a:lnTo>
                    <a:pt x="36301" y="274360"/>
                  </a:lnTo>
                  <a:lnTo>
                    <a:pt x="35899" y="274577"/>
                  </a:lnTo>
                  <a:lnTo>
                    <a:pt x="23748" y="223784"/>
                  </a:lnTo>
                  <a:lnTo>
                    <a:pt x="14965" y="175084"/>
                  </a:lnTo>
                  <a:lnTo>
                    <a:pt x="11843" y="124780"/>
                  </a:lnTo>
                  <a:lnTo>
                    <a:pt x="13907" y="65268"/>
                  </a:lnTo>
                  <a:lnTo>
                    <a:pt x="20219" y="39072"/>
                  </a:lnTo>
                  <a:lnTo>
                    <a:pt x="30823" y="19630"/>
                  </a:lnTo>
                  <a:lnTo>
                    <a:pt x="49574" y="6310"/>
                  </a:lnTo>
                  <a:lnTo>
                    <a:pt x="61125" y="1120"/>
                  </a:lnTo>
                  <a:lnTo>
                    <a:pt x="72336" y="0"/>
                  </a:lnTo>
                  <a:lnTo>
                    <a:pt x="94151" y="4995"/>
                  </a:lnTo>
                  <a:lnTo>
                    <a:pt x="143986" y="35671"/>
                  </a:lnTo>
                  <a:lnTo>
                    <a:pt x="194003" y="85868"/>
                  </a:lnTo>
                  <a:lnTo>
                    <a:pt x="222939" y="136090"/>
                  </a:lnTo>
                  <a:lnTo>
                    <a:pt x="241132" y="191071"/>
                  </a:lnTo>
                  <a:lnTo>
                    <a:pt x="249261" y="229862"/>
                  </a:lnTo>
                  <a:lnTo>
                    <a:pt x="252683" y="264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7243606" y="3137492"/>
            <a:ext cx="652768" cy="350837"/>
            <a:chOff x="7243606" y="3137492"/>
            <a:chExt cx="652768" cy="350837"/>
          </a:xfrm>
        </p:grpSpPr>
        <p:sp>
          <p:nvSpPr>
            <p:cNvPr id="129" name="Freeform 128"/>
            <p:cNvSpPr/>
            <p:nvPr/>
          </p:nvSpPr>
          <p:spPr>
            <a:xfrm>
              <a:off x="7243606" y="3137492"/>
              <a:ext cx="231628" cy="350837"/>
            </a:xfrm>
            <a:custGeom>
              <a:avLst/>
              <a:gdLst/>
              <a:ahLst/>
              <a:cxnLst/>
              <a:rect l="0" t="0" r="0" b="0"/>
              <a:pathLst>
                <a:path w="231628" h="350837">
                  <a:moveTo>
                    <a:pt x="0" y="10528"/>
                  </a:moveTo>
                  <a:lnTo>
                    <a:pt x="3119" y="53220"/>
                  </a:lnTo>
                  <a:lnTo>
                    <a:pt x="17958" y="106531"/>
                  </a:lnTo>
                  <a:lnTo>
                    <a:pt x="35149" y="167003"/>
                  </a:lnTo>
                  <a:lnTo>
                    <a:pt x="49144" y="218688"/>
                  </a:lnTo>
                  <a:lnTo>
                    <a:pt x="63173" y="270838"/>
                  </a:lnTo>
                  <a:lnTo>
                    <a:pt x="80719" y="326001"/>
                  </a:lnTo>
                  <a:lnTo>
                    <a:pt x="87737" y="347270"/>
                  </a:lnTo>
                  <a:lnTo>
                    <a:pt x="91247" y="350836"/>
                  </a:lnTo>
                  <a:lnTo>
                    <a:pt x="94756" y="349704"/>
                  </a:lnTo>
                  <a:lnTo>
                    <a:pt x="101775" y="339088"/>
                  </a:lnTo>
                  <a:lnTo>
                    <a:pt x="122832" y="276300"/>
                  </a:lnTo>
                  <a:lnTo>
                    <a:pt x="140379" y="221435"/>
                  </a:lnTo>
                  <a:lnTo>
                    <a:pt x="161047" y="165380"/>
                  </a:lnTo>
                  <a:lnTo>
                    <a:pt x="185028" y="106266"/>
                  </a:lnTo>
                  <a:lnTo>
                    <a:pt x="208145" y="43370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664746" y="3337533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82696" y="0"/>
                  </a:lnTo>
                  <a:lnTo>
                    <a:pt x="123566" y="0"/>
                  </a:lnTo>
                  <a:lnTo>
                    <a:pt x="75346" y="0"/>
                  </a:lnTo>
                  <a:lnTo>
                    <a:pt x="13157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759503" y="32111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770031" y="343229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4" name="Freeform 133"/>
          <p:cNvSpPr/>
          <p:nvPr/>
        </p:nvSpPr>
        <p:spPr>
          <a:xfrm>
            <a:off x="8062593" y="2965768"/>
            <a:ext cx="212807" cy="656036"/>
          </a:xfrm>
          <a:custGeom>
            <a:avLst/>
            <a:gdLst/>
            <a:ahLst/>
            <a:cxnLst/>
            <a:rect l="0" t="0" r="0" b="0"/>
            <a:pathLst>
              <a:path w="212807" h="656036">
                <a:moveTo>
                  <a:pt x="212806" y="161195"/>
                </a:moveTo>
                <a:lnTo>
                  <a:pt x="212806" y="102579"/>
                </a:lnTo>
                <a:lnTo>
                  <a:pt x="207216" y="67788"/>
                </a:lnTo>
                <a:lnTo>
                  <a:pt x="192562" y="40842"/>
                </a:lnTo>
                <a:lnTo>
                  <a:pt x="173402" y="18041"/>
                </a:lnTo>
                <a:lnTo>
                  <a:pt x="147319" y="2056"/>
                </a:lnTo>
                <a:lnTo>
                  <a:pt x="124428" y="0"/>
                </a:lnTo>
                <a:lnTo>
                  <a:pt x="100997" y="4155"/>
                </a:lnTo>
                <a:lnTo>
                  <a:pt x="74652" y="19648"/>
                </a:lnTo>
                <a:lnTo>
                  <a:pt x="44790" y="48964"/>
                </a:lnTo>
                <a:lnTo>
                  <a:pt x="10483" y="99666"/>
                </a:lnTo>
                <a:lnTo>
                  <a:pt x="831" y="124880"/>
                </a:lnTo>
                <a:lnTo>
                  <a:pt x="0" y="165383"/>
                </a:lnTo>
                <a:lnTo>
                  <a:pt x="10200" y="219821"/>
                </a:lnTo>
                <a:lnTo>
                  <a:pt x="16693" y="243403"/>
                </a:lnTo>
                <a:lnTo>
                  <a:pt x="22403" y="252265"/>
                </a:lnTo>
                <a:lnTo>
                  <a:pt x="38105" y="265232"/>
                </a:lnTo>
                <a:lnTo>
                  <a:pt x="59902" y="268655"/>
                </a:lnTo>
                <a:lnTo>
                  <a:pt x="84017" y="265107"/>
                </a:lnTo>
                <a:lnTo>
                  <a:pt x="116155" y="249956"/>
                </a:lnTo>
                <a:lnTo>
                  <a:pt x="141014" y="229479"/>
                </a:lnTo>
                <a:lnTo>
                  <a:pt x="162029" y="201705"/>
                </a:lnTo>
                <a:lnTo>
                  <a:pt x="175014" y="170078"/>
                </a:lnTo>
                <a:lnTo>
                  <a:pt x="179382" y="140951"/>
                </a:lnTo>
                <a:lnTo>
                  <a:pt x="180403" y="149078"/>
                </a:lnTo>
                <a:lnTo>
                  <a:pt x="181059" y="199659"/>
                </a:lnTo>
                <a:lnTo>
                  <a:pt x="181189" y="255924"/>
                </a:lnTo>
                <a:lnTo>
                  <a:pt x="181214" y="312098"/>
                </a:lnTo>
                <a:lnTo>
                  <a:pt x="180049" y="369424"/>
                </a:lnTo>
                <a:lnTo>
                  <a:pt x="172887" y="432741"/>
                </a:lnTo>
                <a:lnTo>
                  <a:pt x="171125" y="490655"/>
                </a:lnTo>
                <a:lnTo>
                  <a:pt x="169607" y="545985"/>
                </a:lnTo>
                <a:lnTo>
                  <a:pt x="161638" y="608354"/>
                </a:lnTo>
                <a:lnTo>
                  <a:pt x="160164" y="65603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8" name="Group 137"/>
          <p:cNvGrpSpPr/>
          <p:nvPr/>
        </p:nvGrpSpPr>
        <p:grpSpPr>
          <a:xfrm>
            <a:off x="7338362" y="4190342"/>
            <a:ext cx="779110" cy="410612"/>
            <a:chOff x="7338362" y="4190342"/>
            <a:chExt cx="779110" cy="410612"/>
          </a:xfrm>
        </p:grpSpPr>
        <p:sp>
          <p:nvSpPr>
            <p:cNvPr id="135" name="Freeform 134"/>
            <p:cNvSpPr/>
            <p:nvPr/>
          </p:nvSpPr>
          <p:spPr>
            <a:xfrm>
              <a:off x="7664746" y="4190342"/>
              <a:ext cx="31586" cy="336912"/>
            </a:xfrm>
            <a:custGeom>
              <a:avLst/>
              <a:gdLst/>
              <a:ahLst/>
              <a:cxnLst/>
              <a:rect l="0" t="0" r="0" b="0"/>
              <a:pathLst>
                <a:path w="31586" h="336912">
                  <a:moveTo>
                    <a:pt x="31585" y="0"/>
                  </a:moveTo>
                  <a:lnTo>
                    <a:pt x="23252" y="37478"/>
                  </a:lnTo>
                  <a:lnTo>
                    <a:pt x="15902" y="94490"/>
                  </a:lnTo>
                  <a:lnTo>
                    <a:pt x="12121" y="144850"/>
                  </a:lnTo>
                  <a:lnTo>
                    <a:pt x="3607" y="199798"/>
                  </a:lnTo>
                  <a:lnTo>
                    <a:pt x="712" y="261431"/>
                  </a:lnTo>
                  <a:lnTo>
                    <a:pt x="210" y="301679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730800" y="4190342"/>
              <a:ext cx="257649" cy="356667"/>
            </a:xfrm>
            <a:custGeom>
              <a:avLst/>
              <a:gdLst/>
              <a:ahLst/>
              <a:cxnLst/>
              <a:rect l="0" t="0" r="0" b="0"/>
              <a:pathLst>
                <a:path w="257649" h="356667">
                  <a:moveTo>
                    <a:pt x="144516" y="0"/>
                  </a:moveTo>
                  <a:lnTo>
                    <a:pt x="113234" y="9575"/>
                  </a:lnTo>
                  <a:lnTo>
                    <a:pt x="74828" y="39403"/>
                  </a:lnTo>
                  <a:lnTo>
                    <a:pt x="47519" y="75243"/>
                  </a:lnTo>
                  <a:lnTo>
                    <a:pt x="20233" y="132134"/>
                  </a:lnTo>
                  <a:lnTo>
                    <a:pt x="2896" y="186454"/>
                  </a:lnTo>
                  <a:lnTo>
                    <a:pt x="0" y="228251"/>
                  </a:lnTo>
                  <a:lnTo>
                    <a:pt x="8908" y="281176"/>
                  </a:lnTo>
                  <a:lnTo>
                    <a:pt x="16396" y="302781"/>
                  </a:lnTo>
                  <a:lnTo>
                    <a:pt x="46940" y="343133"/>
                  </a:lnTo>
                  <a:lnTo>
                    <a:pt x="66834" y="351375"/>
                  </a:lnTo>
                  <a:lnTo>
                    <a:pt x="117733" y="356666"/>
                  </a:lnTo>
                  <a:lnTo>
                    <a:pt x="141971" y="351150"/>
                  </a:lnTo>
                  <a:lnTo>
                    <a:pt x="172228" y="334891"/>
                  </a:lnTo>
                  <a:lnTo>
                    <a:pt x="210686" y="300381"/>
                  </a:lnTo>
                  <a:lnTo>
                    <a:pt x="236053" y="262235"/>
                  </a:lnTo>
                  <a:lnTo>
                    <a:pt x="255226" y="209271"/>
                  </a:lnTo>
                  <a:lnTo>
                    <a:pt x="257648" y="170541"/>
                  </a:lnTo>
                  <a:lnTo>
                    <a:pt x="245476" y="107177"/>
                  </a:lnTo>
                  <a:lnTo>
                    <a:pt x="223687" y="64714"/>
                  </a:lnTo>
                  <a:lnTo>
                    <a:pt x="189935" y="25232"/>
                  </a:lnTo>
                  <a:lnTo>
                    <a:pt x="169772" y="17063"/>
                  </a:lnTo>
                  <a:lnTo>
                    <a:pt x="13398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338362" y="4569408"/>
              <a:ext cx="779110" cy="31546"/>
            </a:xfrm>
            <a:custGeom>
              <a:avLst/>
              <a:gdLst/>
              <a:ahLst/>
              <a:cxnLst/>
              <a:rect l="0" t="0" r="0" b="0"/>
              <a:pathLst>
                <a:path w="779110" h="31546">
                  <a:moveTo>
                    <a:pt x="779109" y="31545"/>
                  </a:moveTo>
                  <a:lnTo>
                    <a:pt x="752723" y="15904"/>
                  </a:lnTo>
                  <a:lnTo>
                    <a:pt x="716830" y="5204"/>
                  </a:lnTo>
                  <a:lnTo>
                    <a:pt x="662778" y="995"/>
                  </a:lnTo>
                  <a:lnTo>
                    <a:pt x="607042" y="164"/>
                  </a:lnTo>
                  <a:lnTo>
                    <a:pt x="543736" y="0"/>
                  </a:lnTo>
                  <a:lnTo>
                    <a:pt x="484958" y="3087"/>
                  </a:lnTo>
                  <a:lnTo>
                    <a:pt x="422699" y="9026"/>
                  </a:lnTo>
                  <a:lnTo>
                    <a:pt x="368545" y="17435"/>
                  </a:lnTo>
                  <a:lnTo>
                    <a:pt x="307069" y="20309"/>
                  </a:lnTo>
                  <a:lnTo>
                    <a:pt x="243930" y="26466"/>
                  </a:lnTo>
                  <a:lnTo>
                    <a:pt x="183538" y="30542"/>
                  </a:lnTo>
                  <a:lnTo>
                    <a:pt x="123429" y="31347"/>
                  </a:lnTo>
                  <a:lnTo>
                    <a:pt x="61166" y="31506"/>
                  </a:lnTo>
                  <a:lnTo>
                    <a:pt x="0" y="315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Freeform 138"/>
          <p:cNvSpPr/>
          <p:nvPr/>
        </p:nvSpPr>
        <p:spPr>
          <a:xfrm>
            <a:off x="5895392" y="3219945"/>
            <a:ext cx="91316" cy="108838"/>
          </a:xfrm>
          <a:custGeom>
            <a:avLst/>
            <a:gdLst/>
            <a:ahLst/>
            <a:cxnLst/>
            <a:rect l="0" t="0" r="0" b="0"/>
            <a:pathLst>
              <a:path w="91316" h="108838">
                <a:moveTo>
                  <a:pt x="53209" y="43889"/>
                </a:moveTo>
                <a:lnTo>
                  <a:pt x="30852" y="43889"/>
                </a:lnTo>
                <a:lnTo>
                  <a:pt x="13637" y="50128"/>
                </a:lnTo>
                <a:lnTo>
                  <a:pt x="5770" y="55067"/>
                </a:lnTo>
                <a:lnTo>
                  <a:pt x="2866" y="60700"/>
                </a:lnTo>
                <a:lnTo>
                  <a:pt x="3269" y="66795"/>
                </a:lnTo>
                <a:lnTo>
                  <a:pt x="5878" y="73197"/>
                </a:lnTo>
                <a:lnTo>
                  <a:pt x="18135" y="83431"/>
                </a:lnTo>
                <a:lnTo>
                  <a:pt x="26317" y="87798"/>
                </a:lnTo>
                <a:lnTo>
                  <a:pt x="44766" y="89530"/>
                </a:lnTo>
                <a:lnTo>
                  <a:pt x="63494" y="85231"/>
                </a:lnTo>
                <a:lnTo>
                  <a:pt x="79617" y="75521"/>
                </a:lnTo>
                <a:lnTo>
                  <a:pt x="84852" y="67317"/>
                </a:lnTo>
                <a:lnTo>
                  <a:pt x="90669" y="45723"/>
                </a:lnTo>
                <a:lnTo>
                  <a:pt x="89881" y="35753"/>
                </a:lnTo>
                <a:lnTo>
                  <a:pt x="82765" y="18436"/>
                </a:lnTo>
                <a:lnTo>
                  <a:pt x="75253" y="12882"/>
                </a:lnTo>
                <a:lnTo>
                  <a:pt x="54428" y="6711"/>
                </a:lnTo>
                <a:lnTo>
                  <a:pt x="44663" y="7406"/>
                </a:lnTo>
                <a:lnTo>
                  <a:pt x="27573" y="14416"/>
                </a:lnTo>
                <a:lnTo>
                  <a:pt x="4799" y="37106"/>
                </a:lnTo>
                <a:lnTo>
                  <a:pt x="1048" y="46386"/>
                </a:lnTo>
                <a:lnTo>
                  <a:pt x="0" y="66055"/>
                </a:lnTo>
                <a:lnTo>
                  <a:pt x="6554" y="83377"/>
                </a:lnTo>
                <a:lnTo>
                  <a:pt x="11578" y="91271"/>
                </a:lnTo>
                <a:lnTo>
                  <a:pt x="26517" y="103162"/>
                </a:lnTo>
                <a:lnTo>
                  <a:pt x="35414" y="107971"/>
                </a:lnTo>
                <a:lnTo>
                  <a:pt x="43685" y="108837"/>
                </a:lnTo>
                <a:lnTo>
                  <a:pt x="59115" y="103560"/>
                </a:lnTo>
                <a:lnTo>
                  <a:pt x="80955" y="87436"/>
                </a:lnTo>
                <a:lnTo>
                  <a:pt x="88937" y="68312"/>
                </a:lnTo>
                <a:lnTo>
                  <a:pt x="91315" y="45385"/>
                </a:lnTo>
                <a:lnTo>
                  <a:pt x="88472" y="23497"/>
                </a:lnTo>
                <a:lnTo>
                  <a:pt x="83737" y="15086"/>
                </a:lnTo>
                <a:lnTo>
                  <a:pt x="69116" y="2622"/>
                </a:lnTo>
                <a:lnTo>
                  <a:pt x="60304" y="0"/>
                </a:lnTo>
                <a:lnTo>
                  <a:pt x="41155" y="206"/>
                </a:lnTo>
                <a:lnTo>
                  <a:pt x="33475" y="4238"/>
                </a:lnTo>
                <a:lnTo>
                  <a:pt x="21822" y="18077"/>
                </a:lnTo>
                <a:lnTo>
                  <a:pt x="8684" y="45599"/>
                </a:lnTo>
                <a:lnTo>
                  <a:pt x="2971" y="81570"/>
                </a:lnTo>
                <a:lnTo>
                  <a:pt x="5679" y="91237"/>
                </a:lnTo>
                <a:lnTo>
                  <a:pt x="10993" y="98851"/>
                </a:lnTo>
                <a:lnTo>
                  <a:pt x="18047" y="105097"/>
                </a:lnTo>
                <a:lnTo>
                  <a:pt x="26258" y="108091"/>
                </a:lnTo>
                <a:lnTo>
                  <a:pt x="44740" y="108298"/>
                </a:lnTo>
                <a:lnTo>
                  <a:pt x="61533" y="101371"/>
                </a:lnTo>
                <a:lnTo>
                  <a:pt x="69287" y="96248"/>
                </a:lnTo>
                <a:lnTo>
                  <a:pt x="74456" y="88154"/>
                </a:lnTo>
                <a:lnTo>
                  <a:pt x="80200" y="66682"/>
                </a:lnTo>
                <a:lnTo>
                  <a:pt x="79392" y="56744"/>
                </a:lnTo>
                <a:lnTo>
                  <a:pt x="72254" y="39464"/>
                </a:lnTo>
                <a:lnTo>
                  <a:pt x="65906" y="35090"/>
                </a:lnTo>
                <a:lnTo>
                  <a:pt x="49493" y="33349"/>
                </a:lnTo>
                <a:lnTo>
                  <a:pt x="36740" y="36475"/>
                </a:lnTo>
                <a:lnTo>
                  <a:pt x="21623" y="4388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Freeform 139"/>
          <p:cNvSpPr/>
          <p:nvPr/>
        </p:nvSpPr>
        <p:spPr>
          <a:xfrm>
            <a:off x="7696620" y="4758880"/>
            <a:ext cx="126054" cy="281859"/>
          </a:xfrm>
          <a:custGeom>
            <a:avLst/>
            <a:gdLst/>
            <a:ahLst/>
            <a:cxnLst/>
            <a:rect l="0" t="0" r="0" b="0"/>
            <a:pathLst>
              <a:path w="126054" h="281859">
                <a:moveTo>
                  <a:pt x="10240" y="42114"/>
                </a:moveTo>
                <a:lnTo>
                  <a:pt x="10240" y="100731"/>
                </a:lnTo>
                <a:lnTo>
                  <a:pt x="10240" y="162141"/>
                </a:lnTo>
                <a:lnTo>
                  <a:pt x="10240" y="220545"/>
                </a:lnTo>
                <a:lnTo>
                  <a:pt x="10240" y="281858"/>
                </a:lnTo>
                <a:lnTo>
                  <a:pt x="9070" y="267307"/>
                </a:lnTo>
                <a:lnTo>
                  <a:pt x="1175" y="214662"/>
                </a:lnTo>
                <a:lnTo>
                  <a:pt x="0" y="160859"/>
                </a:lnTo>
                <a:lnTo>
                  <a:pt x="2137" y="120322"/>
                </a:lnTo>
                <a:lnTo>
                  <a:pt x="29031" y="63765"/>
                </a:lnTo>
                <a:lnTo>
                  <a:pt x="49213" y="37351"/>
                </a:lnTo>
                <a:lnTo>
                  <a:pt x="75600" y="20296"/>
                </a:lnTo>
                <a:lnTo>
                  <a:pt x="126053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21139" y="273740"/>
            <a:ext cx="273742" cy="620156"/>
            <a:chOff x="421139" y="273740"/>
            <a:chExt cx="273742" cy="620156"/>
          </a:xfrm>
        </p:grpSpPr>
        <p:sp>
          <p:nvSpPr>
            <p:cNvPr id="2" name="Freeform 1"/>
            <p:cNvSpPr/>
            <p:nvPr/>
          </p:nvSpPr>
          <p:spPr>
            <a:xfrm>
              <a:off x="431668" y="284269"/>
              <a:ext cx="263213" cy="609627"/>
            </a:xfrm>
            <a:custGeom>
              <a:avLst/>
              <a:gdLst/>
              <a:ahLst/>
              <a:cxnLst/>
              <a:rect l="0" t="0" r="0" b="0"/>
              <a:pathLst>
                <a:path w="263213" h="609627">
                  <a:moveTo>
                    <a:pt x="0" y="0"/>
                  </a:moveTo>
                  <a:lnTo>
                    <a:pt x="0" y="58617"/>
                  </a:lnTo>
                  <a:lnTo>
                    <a:pt x="0" y="120026"/>
                  </a:lnTo>
                  <a:lnTo>
                    <a:pt x="3119" y="175311"/>
                  </a:lnTo>
                  <a:lnTo>
                    <a:pt x="8333" y="221960"/>
                  </a:lnTo>
                  <a:lnTo>
                    <a:pt x="9878" y="284525"/>
                  </a:lnTo>
                  <a:lnTo>
                    <a:pt x="10336" y="347516"/>
                  </a:lnTo>
                  <a:lnTo>
                    <a:pt x="7352" y="401275"/>
                  </a:lnTo>
                  <a:lnTo>
                    <a:pt x="1452" y="462060"/>
                  </a:lnTo>
                  <a:lnTo>
                    <a:pt x="430" y="513073"/>
                  </a:lnTo>
                  <a:lnTo>
                    <a:pt x="85" y="574307"/>
                  </a:lnTo>
                  <a:lnTo>
                    <a:pt x="1195" y="609112"/>
                  </a:lnTo>
                  <a:lnTo>
                    <a:pt x="3136" y="609626"/>
                  </a:lnTo>
                  <a:lnTo>
                    <a:pt x="5600" y="606459"/>
                  </a:lnTo>
                  <a:lnTo>
                    <a:pt x="64115" y="574131"/>
                  </a:lnTo>
                  <a:lnTo>
                    <a:pt x="108591" y="550320"/>
                  </a:lnTo>
                  <a:lnTo>
                    <a:pt x="148378" y="540914"/>
                  </a:lnTo>
                  <a:lnTo>
                    <a:pt x="203744" y="532146"/>
                  </a:lnTo>
                  <a:lnTo>
                    <a:pt x="263212" y="526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42196" y="515896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2883" y="16788"/>
                  </a:lnTo>
                  <a:lnTo>
                    <a:pt x="51475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21139" y="273740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5369" y="0"/>
                  </a:lnTo>
                  <a:lnTo>
                    <a:pt x="80422" y="0"/>
                  </a:lnTo>
                  <a:lnTo>
                    <a:pt x="19849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42155" y="168889"/>
            <a:ext cx="7367186" cy="926075"/>
            <a:chOff x="242155" y="168889"/>
            <a:chExt cx="7367186" cy="926075"/>
          </a:xfrm>
        </p:grpSpPr>
        <p:sp>
          <p:nvSpPr>
            <p:cNvPr id="6" name="Freeform 5"/>
            <p:cNvSpPr/>
            <p:nvPr/>
          </p:nvSpPr>
          <p:spPr>
            <a:xfrm>
              <a:off x="768580" y="621181"/>
              <a:ext cx="210571" cy="247597"/>
            </a:xfrm>
            <a:custGeom>
              <a:avLst/>
              <a:gdLst/>
              <a:ahLst/>
              <a:cxnLst/>
              <a:rect l="0" t="0" r="0" b="0"/>
              <a:pathLst>
                <a:path w="210571" h="247597">
                  <a:moveTo>
                    <a:pt x="0" y="10528"/>
                  </a:moveTo>
                  <a:lnTo>
                    <a:pt x="14654" y="72621"/>
                  </a:lnTo>
                  <a:lnTo>
                    <a:pt x="43119" y="134533"/>
                  </a:lnTo>
                  <a:lnTo>
                    <a:pt x="70106" y="189205"/>
                  </a:lnTo>
                  <a:lnTo>
                    <a:pt x="102226" y="242115"/>
                  </a:lnTo>
                  <a:lnTo>
                    <a:pt x="110265" y="246808"/>
                  </a:lnTo>
                  <a:lnTo>
                    <a:pt x="119133" y="247596"/>
                  </a:lnTo>
                  <a:lnTo>
                    <a:pt x="128555" y="245783"/>
                  </a:lnTo>
                  <a:lnTo>
                    <a:pt x="136006" y="241064"/>
                  </a:lnTo>
                  <a:lnTo>
                    <a:pt x="147405" y="226462"/>
                  </a:lnTo>
                  <a:lnTo>
                    <a:pt x="157019" y="174022"/>
                  </a:lnTo>
                  <a:lnTo>
                    <a:pt x="172308" y="110957"/>
                  </a:lnTo>
                  <a:lnTo>
                    <a:pt x="189558" y="53389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36113" y="631443"/>
              <a:ext cx="237836" cy="263489"/>
            </a:xfrm>
            <a:custGeom>
              <a:avLst/>
              <a:gdLst/>
              <a:ahLst/>
              <a:cxnLst/>
              <a:rect l="0" t="0" r="0" b="0"/>
              <a:pathLst>
                <a:path w="237836" h="263489">
                  <a:moveTo>
                    <a:pt x="143078" y="116080"/>
                  </a:moveTo>
                  <a:lnTo>
                    <a:pt x="128424" y="60939"/>
                  </a:lnTo>
                  <a:lnTo>
                    <a:pt x="112740" y="23703"/>
                  </a:lnTo>
                  <a:lnTo>
                    <a:pt x="96839" y="7563"/>
                  </a:lnTo>
                  <a:lnTo>
                    <a:pt x="87686" y="1621"/>
                  </a:lnTo>
                  <a:lnTo>
                    <a:pt x="78074" y="0"/>
                  </a:lnTo>
                  <a:lnTo>
                    <a:pt x="58035" y="4437"/>
                  </a:lnTo>
                  <a:lnTo>
                    <a:pt x="40551" y="20448"/>
                  </a:lnTo>
                  <a:lnTo>
                    <a:pt x="10262" y="68854"/>
                  </a:lnTo>
                  <a:lnTo>
                    <a:pt x="0" y="115215"/>
                  </a:lnTo>
                  <a:lnTo>
                    <a:pt x="3768" y="167642"/>
                  </a:lnTo>
                  <a:lnTo>
                    <a:pt x="7825" y="206877"/>
                  </a:lnTo>
                  <a:lnTo>
                    <a:pt x="22805" y="240079"/>
                  </a:lnTo>
                  <a:lnTo>
                    <a:pt x="35421" y="257368"/>
                  </a:lnTo>
                  <a:lnTo>
                    <a:pt x="43231" y="261745"/>
                  </a:lnTo>
                  <a:lnTo>
                    <a:pt x="61267" y="263488"/>
                  </a:lnTo>
                  <a:lnTo>
                    <a:pt x="77862" y="257244"/>
                  </a:lnTo>
                  <a:lnTo>
                    <a:pt x="85563" y="252303"/>
                  </a:lnTo>
                  <a:lnTo>
                    <a:pt x="97239" y="237455"/>
                  </a:lnTo>
                  <a:lnTo>
                    <a:pt x="124087" y="187956"/>
                  </a:lnTo>
                  <a:lnTo>
                    <a:pt x="137025" y="127986"/>
                  </a:lnTo>
                  <a:lnTo>
                    <a:pt x="141882" y="85720"/>
                  </a:lnTo>
                  <a:lnTo>
                    <a:pt x="154461" y="141458"/>
                  </a:lnTo>
                  <a:lnTo>
                    <a:pt x="162175" y="164794"/>
                  </a:lnTo>
                  <a:lnTo>
                    <a:pt x="192877" y="206347"/>
                  </a:lnTo>
                  <a:lnTo>
                    <a:pt x="209665" y="214691"/>
                  </a:lnTo>
                  <a:lnTo>
                    <a:pt x="237835" y="2213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05533" y="294797"/>
              <a:ext cx="42115" cy="536955"/>
            </a:xfrm>
            <a:custGeom>
              <a:avLst/>
              <a:gdLst/>
              <a:ahLst/>
              <a:cxnLst/>
              <a:rect l="0" t="0" r="0" b="0"/>
              <a:pathLst>
                <a:path w="42115" h="536955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11179" y="165651"/>
                  </a:lnTo>
                  <a:lnTo>
                    <a:pt x="18130" y="217798"/>
                  </a:lnTo>
                  <a:lnTo>
                    <a:pt x="20190" y="264705"/>
                  </a:lnTo>
                  <a:lnTo>
                    <a:pt x="26389" y="319417"/>
                  </a:lnTo>
                  <a:lnTo>
                    <a:pt x="30046" y="374492"/>
                  </a:lnTo>
                  <a:lnTo>
                    <a:pt x="31130" y="427856"/>
                  </a:lnTo>
                  <a:lnTo>
                    <a:pt x="32665" y="488714"/>
                  </a:lnTo>
                  <a:lnTo>
                    <a:pt x="42114" y="5369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55127" y="621181"/>
              <a:ext cx="182110" cy="231618"/>
            </a:xfrm>
            <a:custGeom>
              <a:avLst/>
              <a:gdLst/>
              <a:ahLst/>
              <a:cxnLst/>
              <a:rect l="0" t="0" r="0" b="0"/>
              <a:pathLst>
                <a:path w="182110" h="231618">
                  <a:moveTo>
                    <a:pt x="8334" y="31585"/>
                  </a:moveTo>
                  <a:lnTo>
                    <a:pt x="0" y="69063"/>
                  </a:lnTo>
                  <a:lnTo>
                    <a:pt x="1575" y="107031"/>
                  </a:lnTo>
                  <a:lnTo>
                    <a:pt x="6999" y="161782"/>
                  </a:lnTo>
                  <a:lnTo>
                    <a:pt x="19117" y="198064"/>
                  </a:lnTo>
                  <a:lnTo>
                    <a:pt x="43114" y="225452"/>
                  </a:lnTo>
                  <a:lnTo>
                    <a:pt x="52578" y="229850"/>
                  </a:lnTo>
                  <a:lnTo>
                    <a:pt x="72451" y="231617"/>
                  </a:lnTo>
                  <a:lnTo>
                    <a:pt x="103371" y="220446"/>
                  </a:lnTo>
                  <a:lnTo>
                    <a:pt x="129170" y="196728"/>
                  </a:lnTo>
                  <a:lnTo>
                    <a:pt x="164040" y="136579"/>
                  </a:lnTo>
                  <a:lnTo>
                    <a:pt x="175441" y="80228"/>
                  </a:lnTo>
                  <a:lnTo>
                    <a:pt x="182109" y="44048"/>
                  </a:lnTo>
                  <a:lnTo>
                    <a:pt x="17679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38278" y="599403"/>
              <a:ext cx="177909" cy="244164"/>
            </a:xfrm>
            <a:custGeom>
              <a:avLst/>
              <a:gdLst/>
              <a:ahLst/>
              <a:cxnLst/>
              <a:rect l="0" t="0" r="0" b="0"/>
              <a:pathLst>
                <a:path w="177909" h="244164">
                  <a:moveTo>
                    <a:pt x="83152" y="169177"/>
                  </a:moveTo>
                  <a:lnTo>
                    <a:pt x="94330" y="152409"/>
                  </a:lnTo>
                  <a:lnTo>
                    <a:pt x="106027" y="96851"/>
                  </a:lnTo>
                  <a:lnTo>
                    <a:pt x="109696" y="75031"/>
                  </a:lnTo>
                  <a:lnTo>
                    <a:pt x="107427" y="53635"/>
                  </a:lnTo>
                  <a:lnTo>
                    <a:pt x="93984" y="21858"/>
                  </a:lnTo>
                  <a:lnTo>
                    <a:pt x="78607" y="6996"/>
                  </a:lnTo>
                  <a:lnTo>
                    <a:pt x="69594" y="1395"/>
                  </a:lnTo>
                  <a:lnTo>
                    <a:pt x="60075" y="0"/>
                  </a:lnTo>
                  <a:lnTo>
                    <a:pt x="40140" y="4690"/>
                  </a:lnTo>
                  <a:lnTo>
                    <a:pt x="32250" y="11556"/>
                  </a:lnTo>
                  <a:lnTo>
                    <a:pt x="11183" y="53077"/>
                  </a:lnTo>
                  <a:lnTo>
                    <a:pt x="4372" y="76633"/>
                  </a:lnTo>
                  <a:lnTo>
                    <a:pt x="0" y="136295"/>
                  </a:lnTo>
                  <a:lnTo>
                    <a:pt x="4725" y="193487"/>
                  </a:lnTo>
                  <a:lnTo>
                    <a:pt x="13591" y="215466"/>
                  </a:lnTo>
                  <a:lnTo>
                    <a:pt x="19230" y="224603"/>
                  </a:lnTo>
                  <a:lnTo>
                    <a:pt x="34855" y="237874"/>
                  </a:lnTo>
                  <a:lnTo>
                    <a:pt x="43935" y="243051"/>
                  </a:lnTo>
                  <a:lnTo>
                    <a:pt x="52328" y="244163"/>
                  </a:lnTo>
                  <a:lnTo>
                    <a:pt x="67892" y="239159"/>
                  </a:lnTo>
                  <a:lnTo>
                    <a:pt x="79489" y="226016"/>
                  </a:lnTo>
                  <a:lnTo>
                    <a:pt x="92595" y="192647"/>
                  </a:lnTo>
                  <a:lnTo>
                    <a:pt x="101915" y="134558"/>
                  </a:lnTo>
                  <a:lnTo>
                    <a:pt x="103849" y="130890"/>
                  </a:lnTo>
                  <a:lnTo>
                    <a:pt x="106309" y="134294"/>
                  </a:lnTo>
                  <a:lnTo>
                    <a:pt x="123202" y="179488"/>
                  </a:lnTo>
                  <a:lnTo>
                    <a:pt x="177908" y="2428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94348" y="315854"/>
              <a:ext cx="27124" cy="494841"/>
            </a:xfrm>
            <a:custGeom>
              <a:avLst/>
              <a:gdLst/>
              <a:ahLst/>
              <a:cxnLst/>
              <a:rect l="0" t="0" r="0" b="0"/>
              <a:pathLst>
                <a:path w="27124" h="494841">
                  <a:moveTo>
                    <a:pt x="6066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5379" y="139155"/>
                  </a:lnTo>
                  <a:lnTo>
                    <a:pt x="7032" y="200719"/>
                  </a:lnTo>
                  <a:lnTo>
                    <a:pt x="13242" y="263413"/>
                  </a:lnTo>
                  <a:lnTo>
                    <a:pt x="15601" y="325273"/>
                  </a:lnTo>
                  <a:lnTo>
                    <a:pt x="16300" y="379997"/>
                  </a:lnTo>
                  <a:lnTo>
                    <a:pt x="19656" y="437883"/>
                  </a:lnTo>
                  <a:lnTo>
                    <a:pt x="27123" y="4948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16186" y="505367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93542" y="7236"/>
                  </a:lnTo>
                  <a:lnTo>
                    <a:pt x="134200" y="9878"/>
                  </a:lnTo>
                  <a:lnTo>
                    <a:pt x="77331" y="15990"/>
                  </a:lnTo>
                  <a:lnTo>
                    <a:pt x="19441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00455" y="631709"/>
              <a:ext cx="21059" cy="178986"/>
            </a:xfrm>
            <a:custGeom>
              <a:avLst/>
              <a:gdLst/>
              <a:ahLst/>
              <a:cxnLst/>
              <a:rect l="0" t="0" r="0" b="0"/>
              <a:pathLst>
                <a:path w="21059" h="178986">
                  <a:moveTo>
                    <a:pt x="0" y="0"/>
                  </a:moveTo>
                  <a:lnTo>
                    <a:pt x="5590" y="62093"/>
                  </a:lnTo>
                  <a:lnTo>
                    <a:pt x="12998" y="124005"/>
                  </a:lnTo>
                  <a:lnTo>
                    <a:pt x="21058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21513" y="52642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16269" y="625692"/>
              <a:ext cx="210571" cy="177717"/>
            </a:xfrm>
            <a:custGeom>
              <a:avLst/>
              <a:gdLst/>
              <a:ahLst/>
              <a:cxnLst/>
              <a:rect l="0" t="0" r="0" b="0"/>
              <a:pathLst>
                <a:path w="210571" h="177717">
                  <a:moveTo>
                    <a:pt x="0" y="48131"/>
                  </a:moveTo>
                  <a:lnTo>
                    <a:pt x="14654" y="106748"/>
                  </a:lnTo>
                  <a:lnTo>
                    <a:pt x="31667" y="163345"/>
                  </a:lnTo>
                  <a:lnTo>
                    <a:pt x="36301" y="177716"/>
                  </a:lnTo>
                  <a:lnTo>
                    <a:pt x="34461" y="172405"/>
                  </a:lnTo>
                  <a:lnTo>
                    <a:pt x="31964" y="119248"/>
                  </a:lnTo>
                  <a:lnTo>
                    <a:pt x="31660" y="65169"/>
                  </a:lnTo>
                  <a:lnTo>
                    <a:pt x="37858" y="43615"/>
                  </a:lnTo>
                  <a:lnTo>
                    <a:pt x="60901" y="10714"/>
                  </a:lnTo>
                  <a:lnTo>
                    <a:pt x="80489" y="2256"/>
                  </a:lnTo>
                  <a:lnTo>
                    <a:pt x="92264" y="0"/>
                  </a:lnTo>
                  <a:lnTo>
                    <a:pt x="114706" y="3733"/>
                  </a:lnTo>
                  <a:lnTo>
                    <a:pt x="143951" y="18988"/>
                  </a:lnTo>
                  <a:lnTo>
                    <a:pt x="159905" y="34009"/>
                  </a:lnTo>
                  <a:lnTo>
                    <a:pt x="190741" y="89541"/>
                  </a:lnTo>
                  <a:lnTo>
                    <a:pt x="207150" y="139676"/>
                  </a:lnTo>
                  <a:lnTo>
                    <a:pt x="210570" y="1639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63668" y="627092"/>
              <a:ext cx="310999" cy="383644"/>
            </a:xfrm>
            <a:custGeom>
              <a:avLst/>
              <a:gdLst/>
              <a:ahLst/>
              <a:cxnLst/>
              <a:rect l="0" t="0" r="0" b="0"/>
              <a:pathLst>
                <a:path w="310999" h="383644">
                  <a:moveTo>
                    <a:pt x="231627" y="120431"/>
                  </a:moveTo>
                  <a:lnTo>
                    <a:pt x="242805" y="109252"/>
                  </a:lnTo>
                  <a:lnTo>
                    <a:pt x="255346" y="79944"/>
                  </a:lnTo>
                  <a:lnTo>
                    <a:pt x="256597" y="57983"/>
                  </a:lnTo>
                  <a:lnTo>
                    <a:pt x="247868" y="15289"/>
                  </a:lnTo>
                  <a:lnTo>
                    <a:pt x="241284" y="8222"/>
                  </a:lnTo>
                  <a:lnTo>
                    <a:pt x="221491" y="370"/>
                  </a:lnTo>
                  <a:lnTo>
                    <a:pt x="200216" y="0"/>
                  </a:lnTo>
                  <a:lnTo>
                    <a:pt x="180232" y="4905"/>
                  </a:lnTo>
                  <a:lnTo>
                    <a:pt x="163551" y="14884"/>
                  </a:lnTo>
                  <a:lnTo>
                    <a:pt x="151458" y="30237"/>
                  </a:lnTo>
                  <a:lnTo>
                    <a:pt x="134163" y="68690"/>
                  </a:lnTo>
                  <a:lnTo>
                    <a:pt x="132938" y="92365"/>
                  </a:lnTo>
                  <a:lnTo>
                    <a:pt x="141683" y="145693"/>
                  </a:lnTo>
                  <a:lnTo>
                    <a:pt x="156884" y="176139"/>
                  </a:lnTo>
                  <a:lnTo>
                    <a:pt x="172672" y="189254"/>
                  </a:lnTo>
                  <a:lnTo>
                    <a:pt x="181795" y="194389"/>
                  </a:lnTo>
                  <a:lnTo>
                    <a:pt x="191387" y="195472"/>
                  </a:lnTo>
                  <a:lnTo>
                    <a:pt x="211403" y="190437"/>
                  </a:lnTo>
                  <a:lnTo>
                    <a:pt x="228878" y="177281"/>
                  </a:lnTo>
                  <a:lnTo>
                    <a:pt x="243273" y="159736"/>
                  </a:lnTo>
                  <a:lnTo>
                    <a:pt x="271534" y="115122"/>
                  </a:lnTo>
                  <a:lnTo>
                    <a:pt x="275779" y="114552"/>
                  </a:lnTo>
                  <a:lnTo>
                    <a:pt x="278609" y="118851"/>
                  </a:lnTo>
                  <a:lnTo>
                    <a:pt x="291930" y="179364"/>
                  </a:lnTo>
                  <a:lnTo>
                    <a:pt x="302334" y="236101"/>
                  </a:lnTo>
                  <a:lnTo>
                    <a:pt x="310998" y="298010"/>
                  </a:lnTo>
                  <a:lnTo>
                    <a:pt x="308627" y="319848"/>
                  </a:lnTo>
                  <a:lnTo>
                    <a:pt x="295126" y="351873"/>
                  </a:lnTo>
                  <a:lnTo>
                    <a:pt x="276617" y="366793"/>
                  </a:lnTo>
                  <a:lnTo>
                    <a:pt x="252792" y="376154"/>
                  </a:lnTo>
                  <a:lnTo>
                    <a:pt x="214242" y="380255"/>
                  </a:lnTo>
                  <a:lnTo>
                    <a:pt x="162942" y="374872"/>
                  </a:lnTo>
                  <a:lnTo>
                    <a:pt x="102766" y="373462"/>
                  </a:lnTo>
                  <a:lnTo>
                    <a:pt x="40923" y="374353"/>
                  </a:lnTo>
                  <a:lnTo>
                    <a:pt x="0" y="383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97839" y="229464"/>
              <a:ext cx="260753" cy="539596"/>
            </a:xfrm>
            <a:custGeom>
              <a:avLst/>
              <a:gdLst/>
              <a:ahLst/>
              <a:cxnLst/>
              <a:rect l="0" t="0" r="0" b="0"/>
              <a:pathLst>
                <a:path w="260753" h="539596">
                  <a:moveTo>
                    <a:pt x="50182" y="33748"/>
                  </a:moveTo>
                  <a:lnTo>
                    <a:pt x="50182" y="87892"/>
                  </a:lnTo>
                  <a:lnTo>
                    <a:pt x="44592" y="148428"/>
                  </a:lnTo>
                  <a:lnTo>
                    <a:pt x="41117" y="199399"/>
                  </a:lnTo>
                  <a:lnTo>
                    <a:pt x="32706" y="255722"/>
                  </a:lnTo>
                  <a:lnTo>
                    <a:pt x="30186" y="308528"/>
                  </a:lnTo>
                  <a:lnTo>
                    <a:pt x="28269" y="357190"/>
                  </a:lnTo>
                  <a:lnTo>
                    <a:pt x="21982" y="413852"/>
                  </a:lnTo>
                  <a:lnTo>
                    <a:pt x="18430" y="467036"/>
                  </a:lnTo>
                  <a:lnTo>
                    <a:pt x="7341" y="524401"/>
                  </a:lnTo>
                  <a:lnTo>
                    <a:pt x="4074" y="536325"/>
                  </a:lnTo>
                  <a:lnTo>
                    <a:pt x="1896" y="539595"/>
                  </a:lnTo>
                  <a:lnTo>
                    <a:pt x="444" y="537096"/>
                  </a:lnTo>
                  <a:lnTo>
                    <a:pt x="0" y="523010"/>
                  </a:lnTo>
                  <a:lnTo>
                    <a:pt x="6127" y="476013"/>
                  </a:lnTo>
                  <a:lnTo>
                    <a:pt x="10612" y="423323"/>
                  </a:lnTo>
                  <a:lnTo>
                    <a:pt x="19350" y="367546"/>
                  </a:lnTo>
                  <a:lnTo>
                    <a:pt x="29348" y="306566"/>
                  </a:lnTo>
                  <a:lnTo>
                    <a:pt x="36600" y="244045"/>
                  </a:lnTo>
                  <a:lnTo>
                    <a:pt x="41868" y="184185"/>
                  </a:lnTo>
                  <a:lnTo>
                    <a:pt x="54129" y="122736"/>
                  </a:lnTo>
                  <a:lnTo>
                    <a:pt x="61750" y="68397"/>
                  </a:lnTo>
                  <a:lnTo>
                    <a:pt x="80239" y="15722"/>
                  </a:lnTo>
                  <a:lnTo>
                    <a:pt x="84258" y="4183"/>
                  </a:lnTo>
                  <a:lnTo>
                    <a:pt x="89277" y="0"/>
                  </a:lnTo>
                  <a:lnTo>
                    <a:pt x="94963" y="721"/>
                  </a:lnTo>
                  <a:lnTo>
                    <a:pt x="101093" y="4711"/>
                  </a:lnTo>
                  <a:lnTo>
                    <a:pt x="111023" y="24742"/>
                  </a:lnTo>
                  <a:lnTo>
                    <a:pt x="130593" y="85204"/>
                  </a:lnTo>
                  <a:lnTo>
                    <a:pt x="148407" y="138877"/>
                  </a:lnTo>
                  <a:lnTo>
                    <a:pt x="158964" y="192929"/>
                  </a:lnTo>
                  <a:lnTo>
                    <a:pt x="173012" y="252104"/>
                  </a:lnTo>
                  <a:lnTo>
                    <a:pt x="187051" y="304521"/>
                  </a:lnTo>
                  <a:lnTo>
                    <a:pt x="204599" y="366976"/>
                  </a:lnTo>
                  <a:lnTo>
                    <a:pt x="222147" y="422817"/>
                  </a:lnTo>
                  <a:lnTo>
                    <a:pt x="237355" y="479792"/>
                  </a:lnTo>
                  <a:lnTo>
                    <a:pt x="260752" y="5285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48021" y="571831"/>
              <a:ext cx="157928" cy="7237"/>
            </a:xfrm>
            <a:custGeom>
              <a:avLst/>
              <a:gdLst/>
              <a:ahLst/>
              <a:cxnLst/>
              <a:rect l="0" t="0" r="0" b="0"/>
              <a:pathLst>
                <a:path w="157928" h="7237">
                  <a:moveTo>
                    <a:pt x="157927" y="7236"/>
                  </a:moveTo>
                  <a:lnTo>
                    <a:pt x="130371" y="0"/>
                  </a:lnTo>
                  <a:lnTo>
                    <a:pt x="74148" y="477"/>
                  </a:lnTo>
                  <a:lnTo>
                    <a:pt x="34838" y="5233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16172" y="242155"/>
              <a:ext cx="37176" cy="515897"/>
            </a:xfrm>
            <a:custGeom>
              <a:avLst/>
              <a:gdLst/>
              <a:ahLst/>
              <a:cxnLst/>
              <a:rect l="0" t="0" r="0" b="0"/>
              <a:pathLst>
                <a:path w="37176" h="515897">
                  <a:moveTo>
                    <a:pt x="5589" y="0"/>
                  </a:moveTo>
                  <a:lnTo>
                    <a:pt x="0" y="16768"/>
                  </a:lnTo>
                  <a:lnTo>
                    <a:pt x="3272" y="80261"/>
                  </a:lnTo>
                  <a:lnTo>
                    <a:pt x="6072" y="143364"/>
                  </a:lnTo>
                  <a:lnTo>
                    <a:pt x="12621" y="195596"/>
                  </a:lnTo>
                  <a:lnTo>
                    <a:pt x="16251" y="252147"/>
                  </a:lnTo>
                  <a:lnTo>
                    <a:pt x="23047" y="301918"/>
                  </a:lnTo>
                  <a:lnTo>
                    <a:pt x="26750" y="358909"/>
                  </a:lnTo>
                  <a:lnTo>
                    <a:pt x="33566" y="412190"/>
                  </a:lnTo>
                  <a:lnTo>
                    <a:pt x="36462" y="472708"/>
                  </a:lnTo>
                  <a:lnTo>
                    <a:pt x="37175" y="5158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74404" y="563171"/>
              <a:ext cx="231015" cy="447565"/>
            </a:xfrm>
            <a:custGeom>
              <a:avLst/>
              <a:gdLst/>
              <a:ahLst/>
              <a:cxnLst/>
              <a:rect l="0" t="0" r="0" b="0"/>
              <a:pathLst>
                <a:path w="231015" h="447565">
                  <a:moveTo>
                    <a:pt x="157927" y="121181"/>
                  </a:moveTo>
                  <a:lnTo>
                    <a:pt x="181646" y="77218"/>
                  </a:lnTo>
                  <a:lnTo>
                    <a:pt x="182897" y="54069"/>
                  </a:lnTo>
                  <a:lnTo>
                    <a:pt x="178383" y="30522"/>
                  </a:lnTo>
                  <a:lnTo>
                    <a:pt x="168579" y="12258"/>
                  </a:lnTo>
                  <a:lnTo>
                    <a:pt x="160349" y="6451"/>
                  </a:lnTo>
                  <a:lnTo>
                    <a:pt x="138727" y="0"/>
                  </a:lnTo>
                  <a:lnTo>
                    <a:pt x="127579" y="1789"/>
                  </a:lnTo>
                  <a:lnTo>
                    <a:pt x="96293" y="19905"/>
                  </a:lnTo>
                  <a:lnTo>
                    <a:pt x="79451" y="33665"/>
                  </a:lnTo>
                  <a:lnTo>
                    <a:pt x="70407" y="53819"/>
                  </a:lnTo>
                  <a:lnTo>
                    <a:pt x="64600" y="104885"/>
                  </a:lnTo>
                  <a:lnTo>
                    <a:pt x="69183" y="146118"/>
                  </a:lnTo>
                  <a:lnTo>
                    <a:pt x="77931" y="167749"/>
                  </a:lnTo>
                  <a:lnTo>
                    <a:pt x="83540" y="176793"/>
                  </a:lnTo>
                  <a:lnTo>
                    <a:pt x="99130" y="189961"/>
                  </a:lnTo>
                  <a:lnTo>
                    <a:pt x="108200" y="195110"/>
                  </a:lnTo>
                  <a:lnTo>
                    <a:pt x="117757" y="196203"/>
                  </a:lnTo>
                  <a:lnTo>
                    <a:pt x="137734" y="191179"/>
                  </a:lnTo>
                  <a:lnTo>
                    <a:pt x="152072" y="178027"/>
                  </a:lnTo>
                  <a:lnTo>
                    <a:pt x="178470" y="120626"/>
                  </a:lnTo>
                  <a:lnTo>
                    <a:pt x="182151" y="110282"/>
                  </a:lnTo>
                  <a:lnTo>
                    <a:pt x="184605" y="110406"/>
                  </a:lnTo>
                  <a:lnTo>
                    <a:pt x="194455" y="168158"/>
                  </a:lnTo>
                  <a:lnTo>
                    <a:pt x="207343" y="229290"/>
                  </a:lnTo>
                  <a:lnTo>
                    <a:pt x="221154" y="283825"/>
                  </a:lnTo>
                  <a:lnTo>
                    <a:pt x="229558" y="344641"/>
                  </a:lnTo>
                  <a:lnTo>
                    <a:pt x="231014" y="387563"/>
                  </a:lnTo>
                  <a:lnTo>
                    <a:pt x="225115" y="409589"/>
                  </a:lnTo>
                  <a:lnTo>
                    <a:pt x="220266" y="418738"/>
                  </a:lnTo>
                  <a:lnTo>
                    <a:pt x="205521" y="432023"/>
                  </a:lnTo>
                  <a:lnTo>
                    <a:pt x="196675" y="437203"/>
                  </a:lnTo>
                  <a:lnTo>
                    <a:pt x="141621" y="445518"/>
                  </a:lnTo>
                  <a:lnTo>
                    <a:pt x="81354" y="447160"/>
                  </a:lnTo>
                  <a:lnTo>
                    <a:pt x="36973" y="447445"/>
                  </a:lnTo>
                  <a:lnTo>
                    <a:pt x="0" y="4475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33928" y="534421"/>
              <a:ext cx="172145" cy="240250"/>
            </a:xfrm>
            <a:custGeom>
              <a:avLst/>
              <a:gdLst/>
              <a:ahLst/>
              <a:cxnLst/>
              <a:rect l="0" t="0" r="0" b="0"/>
              <a:pathLst>
                <a:path w="172145" h="240250">
                  <a:moveTo>
                    <a:pt x="3688" y="107817"/>
                  </a:moveTo>
                  <a:lnTo>
                    <a:pt x="41166" y="116150"/>
                  </a:lnTo>
                  <a:lnTo>
                    <a:pt x="76014" y="114575"/>
                  </a:lnTo>
                  <a:lnTo>
                    <a:pt x="97834" y="108481"/>
                  </a:lnTo>
                  <a:lnTo>
                    <a:pt x="137319" y="85505"/>
                  </a:lnTo>
                  <a:lnTo>
                    <a:pt x="151987" y="70994"/>
                  </a:lnTo>
                  <a:lnTo>
                    <a:pt x="162405" y="52847"/>
                  </a:lnTo>
                  <a:lnTo>
                    <a:pt x="163312" y="43094"/>
                  </a:lnTo>
                  <a:lnTo>
                    <a:pt x="158080" y="22899"/>
                  </a:lnTo>
                  <a:lnTo>
                    <a:pt x="144837" y="8465"/>
                  </a:lnTo>
                  <a:lnTo>
                    <a:pt x="136392" y="2977"/>
                  </a:lnTo>
                  <a:lnTo>
                    <a:pt x="117650" y="0"/>
                  </a:lnTo>
                  <a:lnTo>
                    <a:pt x="96452" y="3746"/>
                  </a:lnTo>
                  <a:lnTo>
                    <a:pt x="59379" y="20179"/>
                  </a:lnTo>
                  <a:lnTo>
                    <a:pt x="27988" y="46755"/>
                  </a:lnTo>
                  <a:lnTo>
                    <a:pt x="5715" y="87177"/>
                  </a:lnTo>
                  <a:lnTo>
                    <a:pt x="1530" y="97566"/>
                  </a:lnTo>
                  <a:lnTo>
                    <a:pt x="0" y="118469"/>
                  </a:lnTo>
                  <a:lnTo>
                    <a:pt x="12778" y="178240"/>
                  </a:lnTo>
                  <a:lnTo>
                    <a:pt x="36376" y="219864"/>
                  </a:lnTo>
                  <a:lnTo>
                    <a:pt x="43028" y="228138"/>
                  </a:lnTo>
                  <a:lnTo>
                    <a:pt x="62896" y="237332"/>
                  </a:lnTo>
                  <a:lnTo>
                    <a:pt x="86155" y="240249"/>
                  </a:lnTo>
                  <a:lnTo>
                    <a:pt x="148593" y="227612"/>
                  </a:lnTo>
                  <a:lnTo>
                    <a:pt x="172144" y="2236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71438" y="252683"/>
              <a:ext cx="169251" cy="476821"/>
            </a:xfrm>
            <a:custGeom>
              <a:avLst/>
              <a:gdLst/>
              <a:ahLst/>
              <a:cxnLst/>
              <a:rect l="0" t="0" r="0" b="0"/>
              <a:pathLst>
                <a:path w="169251" h="476821">
                  <a:moveTo>
                    <a:pt x="8334" y="0"/>
                  </a:moveTo>
                  <a:lnTo>
                    <a:pt x="0" y="57265"/>
                  </a:lnTo>
                  <a:lnTo>
                    <a:pt x="1575" y="100416"/>
                  </a:lnTo>
                  <a:lnTo>
                    <a:pt x="6999" y="152027"/>
                  </a:lnTo>
                  <a:lnTo>
                    <a:pt x="7938" y="204532"/>
                  </a:lnTo>
                  <a:lnTo>
                    <a:pt x="13806" y="264543"/>
                  </a:lnTo>
                  <a:lnTo>
                    <a:pt x="17364" y="326778"/>
                  </a:lnTo>
                  <a:lnTo>
                    <a:pt x="25802" y="386643"/>
                  </a:lnTo>
                  <a:lnTo>
                    <a:pt x="28682" y="442315"/>
                  </a:lnTo>
                  <a:lnTo>
                    <a:pt x="27905" y="462137"/>
                  </a:lnTo>
                  <a:lnTo>
                    <a:pt x="26061" y="462509"/>
                  </a:lnTo>
                  <a:lnTo>
                    <a:pt x="20891" y="453565"/>
                  </a:lnTo>
                  <a:lnTo>
                    <a:pt x="12575" y="427628"/>
                  </a:lnTo>
                  <a:lnTo>
                    <a:pt x="9172" y="374415"/>
                  </a:lnTo>
                  <a:lnTo>
                    <a:pt x="11046" y="344222"/>
                  </a:lnTo>
                  <a:lnTo>
                    <a:pt x="19678" y="319104"/>
                  </a:lnTo>
                  <a:lnTo>
                    <a:pt x="34432" y="302481"/>
                  </a:lnTo>
                  <a:lnTo>
                    <a:pt x="43280" y="296411"/>
                  </a:lnTo>
                  <a:lnTo>
                    <a:pt x="68709" y="292785"/>
                  </a:lnTo>
                  <a:lnTo>
                    <a:pt x="97168" y="296243"/>
                  </a:lnTo>
                  <a:lnTo>
                    <a:pt x="121515" y="305579"/>
                  </a:lnTo>
                  <a:lnTo>
                    <a:pt x="149364" y="329578"/>
                  </a:lnTo>
                  <a:lnTo>
                    <a:pt x="166844" y="358916"/>
                  </a:lnTo>
                  <a:lnTo>
                    <a:pt x="169250" y="382567"/>
                  </a:lnTo>
                  <a:lnTo>
                    <a:pt x="161262" y="430288"/>
                  </a:lnTo>
                  <a:lnTo>
                    <a:pt x="146193" y="457256"/>
                  </a:lnTo>
                  <a:lnTo>
                    <a:pt x="130436" y="469557"/>
                  </a:lnTo>
                  <a:lnTo>
                    <a:pt x="121321" y="474475"/>
                  </a:lnTo>
                  <a:lnTo>
                    <a:pt x="98715" y="476820"/>
                  </a:lnTo>
                  <a:lnTo>
                    <a:pt x="74239" y="472793"/>
                  </a:lnTo>
                  <a:lnTo>
                    <a:pt x="29391" y="4527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79813" y="515896"/>
              <a:ext cx="126343" cy="200056"/>
            </a:xfrm>
            <a:custGeom>
              <a:avLst/>
              <a:gdLst/>
              <a:ahLst/>
              <a:cxnLst/>
              <a:rect l="0" t="0" r="0" b="0"/>
              <a:pathLst>
                <a:path w="126343" h="200056">
                  <a:moveTo>
                    <a:pt x="0" y="73699"/>
                  </a:moveTo>
                  <a:lnTo>
                    <a:pt x="15641" y="100086"/>
                  </a:lnTo>
                  <a:lnTo>
                    <a:pt x="34844" y="162601"/>
                  </a:lnTo>
                  <a:lnTo>
                    <a:pt x="51138" y="198307"/>
                  </a:lnTo>
                  <a:lnTo>
                    <a:pt x="53979" y="200055"/>
                  </a:lnTo>
                  <a:lnTo>
                    <a:pt x="54703" y="195371"/>
                  </a:lnTo>
                  <a:lnTo>
                    <a:pt x="44508" y="138378"/>
                  </a:lnTo>
                  <a:lnTo>
                    <a:pt x="34485" y="83833"/>
                  </a:lnTo>
                  <a:lnTo>
                    <a:pt x="35564" y="45116"/>
                  </a:lnTo>
                  <a:lnTo>
                    <a:pt x="37747" y="33587"/>
                  </a:lnTo>
                  <a:lnTo>
                    <a:pt x="52651" y="14538"/>
                  </a:lnTo>
                  <a:lnTo>
                    <a:pt x="63177" y="6182"/>
                  </a:lnTo>
                  <a:lnTo>
                    <a:pt x="87350" y="1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61776" y="546722"/>
              <a:ext cx="197064" cy="200798"/>
            </a:xfrm>
            <a:custGeom>
              <a:avLst/>
              <a:gdLst/>
              <a:ahLst/>
              <a:cxnLst/>
              <a:rect l="0" t="0" r="0" b="0"/>
              <a:pathLst>
                <a:path w="197064" h="200798">
                  <a:moveTo>
                    <a:pt x="112835" y="63930"/>
                  </a:moveTo>
                  <a:lnTo>
                    <a:pt x="118424" y="47163"/>
                  </a:lnTo>
                  <a:lnTo>
                    <a:pt x="117731" y="39884"/>
                  </a:lnTo>
                  <a:lnTo>
                    <a:pt x="110722" y="25557"/>
                  </a:lnTo>
                  <a:lnTo>
                    <a:pt x="88033" y="4337"/>
                  </a:lnTo>
                  <a:lnTo>
                    <a:pt x="77583" y="805"/>
                  </a:lnTo>
                  <a:lnTo>
                    <a:pt x="53494" y="0"/>
                  </a:lnTo>
                  <a:lnTo>
                    <a:pt x="42859" y="3763"/>
                  </a:lnTo>
                  <a:lnTo>
                    <a:pt x="24803" y="17302"/>
                  </a:lnTo>
                  <a:lnTo>
                    <a:pt x="7073" y="44655"/>
                  </a:lnTo>
                  <a:lnTo>
                    <a:pt x="0" y="86165"/>
                  </a:lnTo>
                  <a:lnTo>
                    <a:pt x="3493" y="135509"/>
                  </a:lnTo>
                  <a:lnTo>
                    <a:pt x="11938" y="175996"/>
                  </a:lnTo>
                  <a:lnTo>
                    <a:pt x="17494" y="185434"/>
                  </a:lnTo>
                  <a:lnTo>
                    <a:pt x="33027" y="199040"/>
                  </a:lnTo>
                  <a:lnTo>
                    <a:pt x="42082" y="200797"/>
                  </a:lnTo>
                  <a:lnTo>
                    <a:pt x="61502" y="196510"/>
                  </a:lnTo>
                  <a:lnTo>
                    <a:pt x="86577" y="180942"/>
                  </a:lnTo>
                  <a:lnTo>
                    <a:pt x="98435" y="161949"/>
                  </a:lnTo>
                  <a:lnTo>
                    <a:pt x="106435" y="137910"/>
                  </a:lnTo>
                  <a:lnTo>
                    <a:pt x="111571" y="84349"/>
                  </a:lnTo>
                  <a:lnTo>
                    <a:pt x="112273" y="67156"/>
                  </a:lnTo>
                  <a:lnTo>
                    <a:pt x="118350" y="107393"/>
                  </a:lnTo>
                  <a:lnTo>
                    <a:pt x="133057" y="132440"/>
                  </a:lnTo>
                  <a:lnTo>
                    <a:pt x="178502" y="180815"/>
                  </a:lnTo>
                  <a:lnTo>
                    <a:pt x="197063" y="1902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90425" y="558010"/>
              <a:ext cx="42114" cy="178985"/>
            </a:xfrm>
            <a:custGeom>
              <a:avLst/>
              <a:gdLst/>
              <a:ahLst/>
              <a:cxnLst/>
              <a:rect l="0" t="0" r="0" b="0"/>
              <a:pathLst>
                <a:path w="42114" h="178985">
                  <a:moveTo>
                    <a:pt x="0" y="0"/>
                  </a:moveTo>
                  <a:lnTo>
                    <a:pt x="8333" y="54144"/>
                  </a:lnTo>
                  <a:lnTo>
                    <a:pt x="11892" y="81386"/>
                  </a:lnTo>
                  <a:lnTo>
                    <a:pt x="30122" y="133883"/>
                  </a:lnTo>
                  <a:lnTo>
                    <a:pt x="42113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79896" y="45272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11307" y="544708"/>
              <a:ext cx="194973" cy="221117"/>
            </a:xfrm>
            <a:custGeom>
              <a:avLst/>
              <a:gdLst/>
              <a:ahLst/>
              <a:cxnLst/>
              <a:rect l="0" t="0" r="0" b="0"/>
              <a:pathLst>
                <a:path w="194973" h="221117">
                  <a:moveTo>
                    <a:pt x="100216" y="13302"/>
                  </a:moveTo>
                  <a:lnTo>
                    <a:pt x="89037" y="2123"/>
                  </a:lnTo>
                  <a:lnTo>
                    <a:pt x="81065" y="0"/>
                  </a:lnTo>
                  <a:lnTo>
                    <a:pt x="59729" y="761"/>
                  </a:lnTo>
                  <a:lnTo>
                    <a:pt x="40888" y="8118"/>
                  </a:lnTo>
                  <a:lnTo>
                    <a:pt x="24715" y="20357"/>
                  </a:lnTo>
                  <a:lnTo>
                    <a:pt x="9728" y="37494"/>
                  </a:lnTo>
                  <a:lnTo>
                    <a:pt x="1508" y="63048"/>
                  </a:lnTo>
                  <a:lnTo>
                    <a:pt x="0" y="104081"/>
                  </a:lnTo>
                  <a:lnTo>
                    <a:pt x="5372" y="127348"/>
                  </a:lnTo>
                  <a:lnTo>
                    <a:pt x="21551" y="159007"/>
                  </a:lnTo>
                  <a:lnTo>
                    <a:pt x="54863" y="198620"/>
                  </a:lnTo>
                  <a:lnTo>
                    <a:pt x="81319" y="214570"/>
                  </a:lnTo>
                  <a:lnTo>
                    <a:pt x="116974" y="221116"/>
                  </a:lnTo>
                  <a:lnTo>
                    <a:pt x="140420" y="216408"/>
                  </a:lnTo>
                  <a:lnTo>
                    <a:pt x="194972" y="1922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69187" y="200041"/>
              <a:ext cx="268803" cy="599316"/>
            </a:xfrm>
            <a:custGeom>
              <a:avLst/>
              <a:gdLst/>
              <a:ahLst/>
              <a:cxnLst/>
              <a:rect l="0" t="0" r="0" b="0"/>
              <a:pathLst>
                <a:path w="268803" h="599316">
                  <a:moveTo>
                    <a:pt x="5589" y="0"/>
                  </a:moveTo>
                  <a:lnTo>
                    <a:pt x="0" y="16768"/>
                  </a:lnTo>
                  <a:lnTo>
                    <a:pt x="4442" y="71856"/>
                  </a:lnTo>
                  <a:lnTo>
                    <a:pt x="12139" y="126575"/>
                  </a:lnTo>
                  <a:lnTo>
                    <a:pt x="14939" y="176974"/>
                  </a:lnTo>
                  <a:lnTo>
                    <a:pt x="15594" y="219425"/>
                  </a:lnTo>
                  <a:lnTo>
                    <a:pt x="15885" y="265588"/>
                  </a:lnTo>
                  <a:lnTo>
                    <a:pt x="16015" y="312231"/>
                  </a:lnTo>
                  <a:lnTo>
                    <a:pt x="16088" y="375613"/>
                  </a:lnTo>
                  <a:lnTo>
                    <a:pt x="16109" y="427408"/>
                  </a:lnTo>
                  <a:lnTo>
                    <a:pt x="16115" y="483828"/>
                  </a:lnTo>
                  <a:lnTo>
                    <a:pt x="16118" y="546000"/>
                  </a:lnTo>
                  <a:lnTo>
                    <a:pt x="18458" y="572560"/>
                  </a:lnTo>
                  <a:lnTo>
                    <a:pt x="27297" y="592163"/>
                  </a:lnTo>
                  <a:lnTo>
                    <a:pt x="34099" y="597156"/>
                  </a:lnTo>
                  <a:lnTo>
                    <a:pt x="42143" y="599315"/>
                  </a:lnTo>
                  <a:lnTo>
                    <a:pt x="70232" y="596765"/>
                  </a:lnTo>
                  <a:lnTo>
                    <a:pt x="128833" y="582134"/>
                  </a:lnTo>
                  <a:lnTo>
                    <a:pt x="189755" y="570560"/>
                  </a:lnTo>
                  <a:lnTo>
                    <a:pt x="243921" y="577138"/>
                  </a:lnTo>
                  <a:lnTo>
                    <a:pt x="268802" y="5790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95834" y="46325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8864" y="8334"/>
                  </a:lnTo>
                  <a:lnTo>
                    <a:pt x="27299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64248" y="168889"/>
              <a:ext cx="221099" cy="31153"/>
            </a:xfrm>
            <a:custGeom>
              <a:avLst/>
              <a:gdLst/>
              <a:ahLst/>
              <a:cxnLst/>
              <a:rect l="0" t="0" r="0" b="0"/>
              <a:pathLst>
                <a:path w="221099" h="31153">
                  <a:moveTo>
                    <a:pt x="221098" y="10095"/>
                  </a:moveTo>
                  <a:lnTo>
                    <a:pt x="183621" y="1762"/>
                  </a:lnTo>
                  <a:lnTo>
                    <a:pt x="132197" y="0"/>
                  </a:lnTo>
                  <a:lnTo>
                    <a:pt x="71351" y="11076"/>
                  </a:lnTo>
                  <a:lnTo>
                    <a:pt x="10077" y="28119"/>
                  </a:lnTo>
                  <a:lnTo>
                    <a:pt x="0" y="311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80103" y="600124"/>
              <a:ext cx="147400" cy="178985"/>
            </a:xfrm>
            <a:custGeom>
              <a:avLst/>
              <a:gdLst/>
              <a:ahLst/>
              <a:cxnLst/>
              <a:rect l="0" t="0" r="0" b="0"/>
              <a:pathLst>
                <a:path w="147400" h="178985">
                  <a:moveTo>
                    <a:pt x="147399" y="0"/>
                  </a:moveTo>
                  <a:lnTo>
                    <a:pt x="104737" y="54114"/>
                  </a:lnTo>
                  <a:lnTo>
                    <a:pt x="63123" y="112823"/>
                  </a:lnTo>
                  <a:lnTo>
                    <a:pt x="6238" y="172667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01160" y="589595"/>
              <a:ext cx="126343" cy="200043"/>
            </a:xfrm>
            <a:custGeom>
              <a:avLst/>
              <a:gdLst/>
              <a:ahLst/>
              <a:cxnLst/>
              <a:rect l="0" t="0" r="0" b="0"/>
              <a:pathLst>
                <a:path w="126343" h="200043">
                  <a:moveTo>
                    <a:pt x="0" y="0"/>
                  </a:moveTo>
                  <a:lnTo>
                    <a:pt x="34328" y="60873"/>
                  </a:lnTo>
                  <a:lnTo>
                    <a:pt x="67042" y="114775"/>
                  </a:lnTo>
                  <a:lnTo>
                    <a:pt x="101823" y="171641"/>
                  </a:lnTo>
                  <a:lnTo>
                    <a:pt x="126342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13925" y="584201"/>
              <a:ext cx="162246" cy="435964"/>
            </a:xfrm>
            <a:custGeom>
              <a:avLst/>
              <a:gdLst/>
              <a:ahLst/>
              <a:cxnLst/>
              <a:rect l="0" t="0" r="0" b="0"/>
              <a:pathLst>
                <a:path w="162246" h="435964">
                  <a:moveTo>
                    <a:pt x="8334" y="131736"/>
                  </a:moveTo>
                  <a:lnTo>
                    <a:pt x="0" y="169214"/>
                  </a:lnTo>
                  <a:lnTo>
                    <a:pt x="3828" y="226227"/>
                  </a:lnTo>
                  <a:lnTo>
                    <a:pt x="6999" y="282176"/>
                  </a:lnTo>
                  <a:lnTo>
                    <a:pt x="7939" y="337618"/>
                  </a:lnTo>
                  <a:lnTo>
                    <a:pt x="15491" y="400348"/>
                  </a:lnTo>
                  <a:lnTo>
                    <a:pt x="19033" y="435413"/>
                  </a:lnTo>
                  <a:lnTo>
                    <a:pt x="21316" y="435963"/>
                  </a:lnTo>
                  <a:lnTo>
                    <a:pt x="24007" y="432820"/>
                  </a:lnTo>
                  <a:lnTo>
                    <a:pt x="20349" y="370098"/>
                  </a:lnTo>
                  <a:lnTo>
                    <a:pt x="19303" y="317006"/>
                  </a:lnTo>
                  <a:lnTo>
                    <a:pt x="15873" y="256821"/>
                  </a:lnTo>
                  <a:lnTo>
                    <a:pt x="10568" y="200774"/>
                  </a:lnTo>
                  <a:lnTo>
                    <a:pt x="8996" y="151412"/>
                  </a:lnTo>
                  <a:lnTo>
                    <a:pt x="8530" y="99742"/>
                  </a:lnTo>
                  <a:lnTo>
                    <a:pt x="10761" y="67214"/>
                  </a:lnTo>
                  <a:lnTo>
                    <a:pt x="25170" y="30340"/>
                  </a:lnTo>
                  <a:lnTo>
                    <a:pt x="37653" y="12192"/>
                  </a:lnTo>
                  <a:lnTo>
                    <a:pt x="60359" y="2566"/>
                  </a:lnTo>
                  <a:lnTo>
                    <a:pt x="74603" y="0"/>
                  </a:lnTo>
                  <a:lnTo>
                    <a:pt x="96668" y="3387"/>
                  </a:lnTo>
                  <a:lnTo>
                    <a:pt x="122245" y="18448"/>
                  </a:lnTo>
                  <a:lnTo>
                    <a:pt x="144641" y="40847"/>
                  </a:lnTo>
                  <a:lnTo>
                    <a:pt x="151848" y="50087"/>
                  </a:lnTo>
                  <a:lnTo>
                    <a:pt x="159856" y="72831"/>
                  </a:lnTo>
                  <a:lnTo>
                    <a:pt x="162245" y="97367"/>
                  </a:lnTo>
                  <a:lnTo>
                    <a:pt x="159407" y="119971"/>
                  </a:lnTo>
                  <a:lnTo>
                    <a:pt x="153503" y="129742"/>
                  </a:lnTo>
                  <a:lnTo>
                    <a:pt x="134465" y="146838"/>
                  </a:lnTo>
                  <a:lnTo>
                    <a:pt x="124007" y="151163"/>
                  </a:lnTo>
                  <a:lnTo>
                    <a:pt x="103027" y="152848"/>
                  </a:lnTo>
                  <a:lnTo>
                    <a:pt x="48345" y="144467"/>
                  </a:lnTo>
                  <a:lnTo>
                    <a:pt x="29391" y="1422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35035" y="502530"/>
              <a:ext cx="82022" cy="226204"/>
            </a:xfrm>
            <a:custGeom>
              <a:avLst/>
              <a:gdLst/>
              <a:ahLst/>
              <a:cxnLst/>
              <a:rect l="0" t="0" r="0" b="0"/>
              <a:pathLst>
                <a:path w="82022" h="226204">
                  <a:moveTo>
                    <a:pt x="8322" y="87065"/>
                  </a:moveTo>
                  <a:lnTo>
                    <a:pt x="32041" y="145682"/>
                  </a:lnTo>
                  <a:lnTo>
                    <a:pt x="47929" y="198686"/>
                  </a:lnTo>
                  <a:lnTo>
                    <a:pt x="61132" y="226203"/>
                  </a:lnTo>
                  <a:lnTo>
                    <a:pt x="59906" y="225447"/>
                  </a:lnTo>
                  <a:lnTo>
                    <a:pt x="53475" y="215249"/>
                  </a:lnTo>
                  <a:lnTo>
                    <a:pt x="25612" y="152767"/>
                  </a:lnTo>
                  <a:lnTo>
                    <a:pt x="5240" y="92338"/>
                  </a:lnTo>
                  <a:lnTo>
                    <a:pt x="0" y="51453"/>
                  </a:lnTo>
                  <a:lnTo>
                    <a:pt x="2774" y="39927"/>
                  </a:lnTo>
                  <a:lnTo>
                    <a:pt x="15215" y="20881"/>
                  </a:lnTo>
                  <a:lnTo>
                    <a:pt x="41950" y="2595"/>
                  </a:lnTo>
                  <a:lnTo>
                    <a:pt x="58753" y="0"/>
                  </a:lnTo>
                  <a:lnTo>
                    <a:pt x="82021" y="28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11813" y="544258"/>
              <a:ext cx="147400" cy="234851"/>
            </a:xfrm>
            <a:custGeom>
              <a:avLst/>
              <a:gdLst/>
              <a:ahLst/>
              <a:cxnLst/>
              <a:rect l="0" t="0" r="0" b="0"/>
              <a:pathLst>
                <a:path w="147400" h="234851">
                  <a:moveTo>
                    <a:pt x="0" y="55866"/>
                  </a:moveTo>
                  <a:lnTo>
                    <a:pt x="11179" y="67044"/>
                  </a:lnTo>
                  <a:lnTo>
                    <a:pt x="29145" y="72532"/>
                  </a:lnTo>
                  <a:lnTo>
                    <a:pt x="78807" y="76056"/>
                  </a:lnTo>
                  <a:lnTo>
                    <a:pt x="102875" y="70298"/>
                  </a:lnTo>
                  <a:lnTo>
                    <a:pt x="114207" y="65487"/>
                  </a:lnTo>
                  <a:lnTo>
                    <a:pt x="129918" y="50783"/>
                  </a:lnTo>
                  <a:lnTo>
                    <a:pt x="135745" y="41949"/>
                  </a:lnTo>
                  <a:lnTo>
                    <a:pt x="136120" y="33720"/>
                  </a:lnTo>
                  <a:lnTo>
                    <a:pt x="132861" y="25894"/>
                  </a:lnTo>
                  <a:lnTo>
                    <a:pt x="119881" y="12129"/>
                  </a:lnTo>
                  <a:lnTo>
                    <a:pt x="102413" y="2112"/>
                  </a:lnTo>
                  <a:lnTo>
                    <a:pt x="82952" y="0"/>
                  </a:lnTo>
                  <a:lnTo>
                    <a:pt x="62604" y="4130"/>
                  </a:lnTo>
                  <a:lnTo>
                    <a:pt x="41862" y="13765"/>
                  </a:lnTo>
                  <a:lnTo>
                    <a:pt x="27184" y="32085"/>
                  </a:lnTo>
                  <a:lnTo>
                    <a:pt x="8229" y="76385"/>
                  </a:lnTo>
                  <a:lnTo>
                    <a:pt x="2439" y="113938"/>
                  </a:lnTo>
                  <a:lnTo>
                    <a:pt x="6312" y="149112"/>
                  </a:lnTo>
                  <a:lnTo>
                    <a:pt x="14893" y="167888"/>
                  </a:lnTo>
                  <a:lnTo>
                    <a:pt x="27677" y="184032"/>
                  </a:lnTo>
                  <a:lnTo>
                    <a:pt x="80161" y="220591"/>
                  </a:lnTo>
                  <a:lnTo>
                    <a:pt x="135310" y="232973"/>
                  </a:lnTo>
                  <a:lnTo>
                    <a:pt x="147399" y="2348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32866" y="526424"/>
              <a:ext cx="172782" cy="224732"/>
            </a:xfrm>
            <a:custGeom>
              <a:avLst/>
              <a:gdLst/>
              <a:ahLst/>
              <a:cxnLst/>
              <a:rect l="0" t="0" r="0" b="0"/>
              <a:pathLst>
                <a:path w="172782" h="224732">
                  <a:moveTo>
                    <a:pt x="126387" y="0"/>
                  </a:moveTo>
                  <a:lnTo>
                    <a:pt x="92765" y="2340"/>
                  </a:lnTo>
                  <a:lnTo>
                    <a:pt x="32980" y="29309"/>
                  </a:lnTo>
                  <a:lnTo>
                    <a:pt x="6034" y="49499"/>
                  </a:lnTo>
                  <a:lnTo>
                    <a:pt x="1698" y="57566"/>
                  </a:lnTo>
                  <a:lnTo>
                    <a:pt x="0" y="75888"/>
                  </a:lnTo>
                  <a:lnTo>
                    <a:pt x="5864" y="82177"/>
                  </a:lnTo>
                  <a:lnTo>
                    <a:pt x="62134" y="98690"/>
                  </a:lnTo>
                  <a:lnTo>
                    <a:pt x="115717" y="127322"/>
                  </a:lnTo>
                  <a:lnTo>
                    <a:pt x="157944" y="154612"/>
                  </a:lnTo>
                  <a:lnTo>
                    <a:pt x="164973" y="163906"/>
                  </a:lnTo>
                  <a:lnTo>
                    <a:pt x="172781" y="186711"/>
                  </a:lnTo>
                  <a:lnTo>
                    <a:pt x="171355" y="195834"/>
                  </a:lnTo>
                  <a:lnTo>
                    <a:pt x="166895" y="203086"/>
                  </a:lnTo>
                  <a:lnTo>
                    <a:pt x="160412" y="209090"/>
                  </a:lnTo>
                  <a:lnTo>
                    <a:pt x="128930" y="223130"/>
                  </a:lnTo>
                  <a:lnTo>
                    <a:pt x="106460" y="224731"/>
                  </a:lnTo>
                  <a:lnTo>
                    <a:pt x="52836" y="213172"/>
                  </a:lnTo>
                  <a:lnTo>
                    <a:pt x="10574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56458" y="505367"/>
              <a:ext cx="171211" cy="228983"/>
            </a:xfrm>
            <a:custGeom>
              <a:avLst/>
              <a:gdLst/>
              <a:ahLst/>
              <a:cxnLst/>
              <a:rect l="0" t="0" r="0" b="0"/>
              <a:pathLst>
                <a:path w="171211" h="228983">
                  <a:moveTo>
                    <a:pt x="102837" y="0"/>
                  </a:moveTo>
                  <a:lnTo>
                    <a:pt x="48962" y="19129"/>
                  </a:lnTo>
                  <a:lnTo>
                    <a:pt x="19413" y="37773"/>
                  </a:lnTo>
                  <a:lnTo>
                    <a:pt x="2979" y="55393"/>
                  </a:lnTo>
                  <a:lnTo>
                    <a:pt x="0" y="65005"/>
                  </a:lnTo>
                  <a:lnTo>
                    <a:pt x="2930" y="85043"/>
                  </a:lnTo>
                  <a:lnTo>
                    <a:pt x="8156" y="92960"/>
                  </a:lnTo>
                  <a:lnTo>
                    <a:pt x="23321" y="104877"/>
                  </a:lnTo>
                  <a:lnTo>
                    <a:pt x="74992" y="125826"/>
                  </a:lnTo>
                  <a:lnTo>
                    <a:pt x="128143" y="145868"/>
                  </a:lnTo>
                  <a:lnTo>
                    <a:pt x="158559" y="171122"/>
                  </a:lnTo>
                  <a:lnTo>
                    <a:pt x="168547" y="193818"/>
                  </a:lnTo>
                  <a:lnTo>
                    <a:pt x="171210" y="206421"/>
                  </a:lnTo>
                  <a:lnTo>
                    <a:pt x="168306" y="214823"/>
                  </a:lnTo>
                  <a:lnTo>
                    <a:pt x="161690" y="220424"/>
                  </a:lnTo>
                  <a:lnTo>
                    <a:pt x="140693" y="226648"/>
                  </a:lnTo>
                  <a:lnTo>
                    <a:pt x="98325" y="228982"/>
                  </a:lnTo>
                  <a:lnTo>
                    <a:pt x="40459" y="216779"/>
                  </a:lnTo>
                  <a:lnTo>
                    <a:pt x="808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06694" y="600124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5589" y="58617"/>
                  </a:lnTo>
                  <a:lnTo>
                    <a:pt x="16788" y="111621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75109" y="43166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93639" y="562949"/>
              <a:ext cx="147286" cy="213231"/>
            </a:xfrm>
            <a:custGeom>
              <a:avLst/>
              <a:gdLst/>
              <a:ahLst/>
              <a:cxnLst/>
              <a:rect l="0" t="0" r="0" b="0"/>
              <a:pathLst>
                <a:path w="147286" h="213231">
                  <a:moveTo>
                    <a:pt x="60454" y="5589"/>
                  </a:moveTo>
                  <a:lnTo>
                    <a:pt x="43686" y="0"/>
                  </a:lnTo>
                  <a:lnTo>
                    <a:pt x="36407" y="1863"/>
                  </a:lnTo>
                  <a:lnTo>
                    <a:pt x="22080" y="13292"/>
                  </a:lnTo>
                  <a:lnTo>
                    <a:pt x="6450" y="45046"/>
                  </a:lnTo>
                  <a:lnTo>
                    <a:pt x="0" y="84091"/>
                  </a:lnTo>
                  <a:lnTo>
                    <a:pt x="6225" y="138036"/>
                  </a:lnTo>
                  <a:lnTo>
                    <a:pt x="16571" y="171565"/>
                  </a:lnTo>
                  <a:lnTo>
                    <a:pt x="27692" y="188931"/>
                  </a:lnTo>
                  <a:lnTo>
                    <a:pt x="43553" y="201328"/>
                  </a:lnTo>
                  <a:lnTo>
                    <a:pt x="63472" y="209568"/>
                  </a:lnTo>
                  <a:lnTo>
                    <a:pt x="87921" y="213230"/>
                  </a:lnTo>
                  <a:lnTo>
                    <a:pt x="108146" y="208618"/>
                  </a:lnTo>
                  <a:lnTo>
                    <a:pt x="116816" y="204113"/>
                  </a:lnTo>
                  <a:lnTo>
                    <a:pt x="129568" y="189748"/>
                  </a:lnTo>
                  <a:lnTo>
                    <a:pt x="147285" y="146342"/>
                  </a:lnTo>
                  <a:lnTo>
                    <a:pt x="147273" y="106435"/>
                  </a:lnTo>
                  <a:lnTo>
                    <a:pt x="135618" y="52199"/>
                  </a:lnTo>
                  <a:lnTo>
                    <a:pt x="124666" y="28644"/>
                  </a:lnTo>
                  <a:lnTo>
                    <a:pt x="117300" y="20959"/>
                  </a:lnTo>
                  <a:lnTo>
                    <a:pt x="81511" y="55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59378" y="552267"/>
              <a:ext cx="186819" cy="216314"/>
            </a:xfrm>
            <a:custGeom>
              <a:avLst/>
              <a:gdLst/>
              <a:ahLst/>
              <a:cxnLst/>
              <a:rect l="0" t="0" r="0" b="0"/>
              <a:pathLst>
                <a:path w="186819" h="216314">
                  <a:moveTo>
                    <a:pt x="0" y="58385"/>
                  </a:moveTo>
                  <a:lnTo>
                    <a:pt x="34747" y="113430"/>
                  </a:lnTo>
                  <a:lnTo>
                    <a:pt x="55644" y="172898"/>
                  </a:lnTo>
                  <a:lnTo>
                    <a:pt x="66530" y="205399"/>
                  </a:lnTo>
                  <a:lnTo>
                    <a:pt x="66580" y="207867"/>
                  </a:lnTo>
                  <a:lnTo>
                    <a:pt x="43762" y="171931"/>
                  </a:lnTo>
                  <a:lnTo>
                    <a:pt x="30069" y="112925"/>
                  </a:lnTo>
                  <a:lnTo>
                    <a:pt x="26233" y="90814"/>
                  </a:lnTo>
                  <a:lnTo>
                    <a:pt x="28426" y="69289"/>
                  </a:lnTo>
                  <a:lnTo>
                    <a:pt x="41828" y="37439"/>
                  </a:lnTo>
                  <a:lnTo>
                    <a:pt x="66206" y="11365"/>
                  </a:lnTo>
                  <a:lnTo>
                    <a:pt x="88697" y="2392"/>
                  </a:lnTo>
                  <a:lnTo>
                    <a:pt x="101245" y="0"/>
                  </a:lnTo>
                  <a:lnTo>
                    <a:pt x="121427" y="3580"/>
                  </a:lnTo>
                  <a:lnTo>
                    <a:pt x="145942" y="18750"/>
                  </a:lnTo>
                  <a:lnTo>
                    <a:pt x="153446" y="24943"/>
                  </a:lnTo>
                  <a:lnTo>
                    <a:pt x="164905" y="44302"/>
                  </a:lnTo>
                  <a:lnTo>
                    <a:pt x="184366" y="101201"/>
                  </a:lnTo>
                  <a:lnTo>
                    <a:pt x="186818" y="140352"/>
                  </a:lnTo>
                  <a:lnTo>
                    <a:pt x="180878" y="189263"/>
                  </a:lnTo>
                  <a:lnTo>
                    <a:pt x="178984" y="2163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11178" y="494839"/>
              <a:ext cx="198163" cy="336913"/>
            </a:xfrm>
            <a:custGeom>
              <a:avLst/>
              <a:gdLst/>
              <a:ahLst/>
              <a:cxnLst/>
              <a:rect l="0" t="0" r="0" b="0"/>
              <a:pathLst>
                <a:path w="198163" h="336913">
                  <a:moveTo>
                    <a:pt x="148283" y="0"/>
                  </a:moveTo>
                  <a:lnTo>
                    <a:pt x="86190" y="5589"/>
                  </a:lnTo>
                  <a:lnTo>
                    <a:pt x="44381" y="26364"/>
                  </a:lnTo>
                  <a:lnTo>
                    <a:pt x="19881" y="47326"/>
                  </a:lnTo>
                  <a:lnTo>
                    <a:pt x="5038" y="65487"/>
                  </a:lnTo>
                  <a:lnTo>
                    <a:pt x="0" y="88377"/>
                  </a:lnTo>
                  <a:lnTo>
                    <a:pt x="295" y="101032"/>
                  </a:lnTo>
                  <a:lnTo>
                    <a:pt x="4001" y="110638"/>
                  </a:lnTo>
                  <a:lnTo>
                    <a:pt x="17477" y="124432"/>
                  </a:lnTo>
                  <a:lnTo>
                    <a:pt x="27154" y="127408"/>
                  </a:lnTo>
                  <a:lnTo>
                    <a:pt x="89771" y="126713"/>
                  </a:lnTo>
                  <a:lnTo>
                    <a:pt x="114089" y="132746"/>
                  </a:lnTo>
                  <a:lnTo>
                    <a:pt x="144391" y="149296"/>
                  </a:lnTo>
                  <a:lnTo>
                    <a:pt x="175590" y="175850"/>
                  </a:lnTo>
                  <a:lnTo>
                    <a:pt x="191599" y="202232"/>
                  </a:lnTo>
                  <a:lnTo>
                    <a:pt x="198162" y="237865"/>
                  </a:lnTo>
                  <a:lnTo>
                    <a:pt x="193458" y="261306"/>
                  </a:lnTo>
                  <a:lnTo>
                    <a:pt x="177656" y="291113"/>
                  </a:lnTo>
                  <a:lnTo>
                    <a:pt x="163677" y="306028"/>
                  </a:lnTo>
                  <a:lnTo>
                    <a:pt x="134907" y="321002"/>
                  </a:lnTo>
                  <a:lnTo>
                    <a:pt x="90095" y="333423"/>
                  </a:lnTo>
                  <a:lnTo>
                    <a:pt x="64055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2155" y="899385"/>
              <a:ext cx="7296250" cy="195579"/>
            </a:xfrm>
            <a:custGeom>
              <a:avLst/>
              <a:gdLst/>
              <a:ahLst/>
              <a:cxnLst/>
              <a:rect l="0" t="0" r="0" b="0"/>
              <a:pathLst>
                <a:path w="7296250" h="195579">
                  <a:moveTo>
                    <a:pt x="7296249" y="16594"/>
                  </a:moveTo>
                  <a:lnTo>
                    <a:pt x="7238985" y="13474"/>
                  </a:lnTo>
                  <a:lnTo>
                    <a:pt x="7178092" y="7529"/>
                  </a:lnTo>
                  <a:lnTo>
                    <a:pt x="7119835" y="6354"/>
                  </a:lnTo>
                  <a:lnTo>
                    <a:pt x="7070323" y="6151"/>
                  </a:lnTo>
                  <a:lnTo>
                    <a:pt x="7019778" y="6091"/>
                  </a:lnTo>
                  <a:lnTo>
                    <a:pt x="6957065" y="6070"/>
                  </a:lnTo>
                  <a:lnTo>
                    <a:pt x="6894287" y="6066"/>
                  </a:lnTo>
                  <a:lnTo>
                    <a:pt x="6836826" y="7235"/>
                  </a:lnTo>
                  <a:lnTo>
                    <a:pt x="6780416" y="14399"/>
                  </a:lnTo>
                  <a:lnTo>
                    <a:pt x="6724213" y="10571"/>
                  </a:lnTo>
                  <a:lnTo>
                    <a:pt x="6666882" y="6955"/>
                  </a:lnTo>
                  <a:lnTo>
                    <a:pt x="6603564" y="6241"/>
                  </a:lnTo>
                  <a:lnTo>
                    <a:pt x="6556785" y="6117"/>
                  </a:lnTo>
                  <a:lnTo>
                    <a:pt x="6494166" y="6076"/>
                  </a:lnTo>
                  <a:lnTo>
                    <a:pt x="6445343" y="6068"/>
                  </a:lnTo>
                  <a:lnTo>
                    <a:pt x="6393832" y="6066"/>
                  </a:lnTo>
                  <a:lnTo>
                    <a:pt x="6331259" y="6066"/>
                  </a:lnTo>
                  <a:lnTo>
                    <a:pt x="6279830" y="6065"/>
                  </a:lnTo>
                  <a:lnTo>
                    <a:pt x="6221828" y="6065"/>
                  </a:lnTo>
                  <a:lnTo>
                    <a:pt x="6165908" y="6065"/>
                  </a:lnTo>
                  <a:lnTo>
                    <a:pt x="6105405" y="6065"/>
                  </a:lnTo>
                  <a:lnTo>
                    <a:pt x="6043025" y="6065"/>
                  </a:lnTo>
                  <a:lnTo>
                    <a:pt x="5980088" y="6065"/>
                  </a:lnTo>
                  <a:lnTo>
                    <a:pt x="5916986" y="6065"/>
                  </a:lnTo>
                  <a:lnTo>
                    <a:pt x="5853836" y="6065"/>
                  </a:lnTo>
                  <a:lnTo>
                    <a:pt x="5790671" y="6065"/>
                  </a:lnTo>
                  <a:lnTo>
                    <a:pt x="5748558" y="6065"/>
                  </a:lnTo>
                  <a:lnTo>
                    <a:pt x="5703325" y="6065"/>
                  </a:lnTo>
                  <a:lnTo>
                    <a:pt x="5644300" y="2946"/>
                  </a:lnTo>
                  <a:lnTo>
                    <a:pt x="5615654" y="0"/>
                  </a:lnTo>
                  <a:lnTo>
                    <a:pt x="5552897" y="4521"/>
                  </a:lnTo>
                  <a:lnTo>
                    <a:pt x="5500293" y="5608"/>
                  </a:lnTo>
                  <a:lnTo>
                    <a:pt x="5445712" y="5930"/>
                  </a:lnTo>
                  <a:lnTo>
                    <a:pt x="5401051" y="6005"/>
                  </a:lnTo>
                  <a:lnTo>
                    <a:pt x="5353906" y="6038"/>
                  </a:lnTo>
                  <a:lnTo>
                    <a:pt x="5298093" y="6057"/>
                  </a:lnTo>
                  <a:lnTo>
                    <a:pt x="5235152" y="6063"/>
                  </a:lnTo>
                  <a:lnTo>
                    <a:pt x="5181408" y="6065"/>
                  </a:lnTo>
                  <a:lnTo>
                    <a:pt x="5119080" y="11654"/>
                  </a:lnTo>
                  <a:lnTo>
                    <a:pt x="5072608" y="14398"/>
                  </a:lnTo>
                  <a:lnTo>
                    <a:pt x="5009765" y="19063"/>
                  </a:lnTo>
                  <a:lnTo>
                    <a:pt x="4952150" y="24734"/>
                  </a:lnTo>
                  <a:lnTo>
                    <a:pt x="4892575" y="26415"/>
                  </a:lnTo>
                  <a:lnTo>
                    <a:pt x="4830523" y="26983"/>
                  </a:lnTo>
                  <a:lnTo>
                    <a:pt x="4769696" y="34330"/>
                  </a:lnTo>
                  <a:lnTo>
                    <a:pt x="4709183" y="36667"/>
                  </a:lnTo>
                  <a:lnTo>
                    <a:pt x="4660058" y="37359"/>
                  </a:lnTo>
                  <a:lnTo>
                    <a:pt x="4601536" y="37593"/>
                  </a:lnTo>
                  <a:lnTo>
                    <a:pt x="4544917" y="37639"/>
                  </a:lnTo>
                  <a:lnTo>
                    <a:pt x="4488672" y="37649"/>
                  </a:lnTo>
                  <a:lnTo>
                    <a:pt x="4429383" y="40770"/>
                  </a:lnTo>
                  <a:lnTo>
                    <a:pt x="4367281" y="46716"/>
                  </a:lnTo>
                  <a:lnTo>
                    <a:pt x="4309954" y="47890"/>
                  </a:lnTo>
                  <a:lnTo>
                    <a:pt x="4253570" y="48122"/>
                  </a:lnTo>
                  <a:lnTo>
                    <a:pt x="4197372" y="48168"/>
                  </a:lnTo>
                  <a:lnTo>
                    <a:pt x="4133976" y="48177"/>
                  </a:lnTo>
                  <a:lnTo>
                    <a:pt x="4075179" y="48179"/>
                  </a:lnTo>
                  <a:lnTo>
                    <a:pt x="4012916" y="53768"/>
                  </a:lnTo>
                  <a:lnTo>
                    <a:pt x="3952697" y="57732"/>
                  </a:lnTo>
                  <a:lnTo>
                    <a:pt x="3892623" y="58515"/>
                  </a:lnTo>
                  <a:lnTo>
                    <a:pt x="3842036" y="58651"/>
                  </a:lnTo>
                  <a:lnTo>
                    <a:pt x="3793122" y="58691"/>
                  </a:lnTo>
                  <a:lnTo>
                    <a:pt x="3745874" y="58703"/>
                  </a:lnTo>
                  <a:lnTo>
                    <a:pt x="3683096" y="58707"/>
                  </a:lnTo>
                  <a:lnTo>
                    <a:pt x="3634245" y="58707"/>
                  </a:lnTo>
                  <a:lnTo>
                    <a:pt x="3572572" y="58708"/>
                  </a:lnTo>
                  <a:lnTo>
                    <a:pt x="3522468" y="58708"/>
                  </a:lnTo>
                  <a:lnTo>
                    <a:pt x="3471748" y="58708"/>
                  </a:lnTo>
                  <a:lnTo>
                    <a:pt x="3408975" y="61827"/>
                  </a:lnTo>
                  <a:lnTo>
                    <a:pt x="3357922" y="67041"/>
                  </a:lnTo>
                  <a:lnTo>
                    <a:pt x="3305750" y="68586"/>
                  </a:lnTo>
                  <a:lnTo>
                    <a:pt x="3256367" y="69043"/>
                  </a:lnTo>
                  <a:lnTo>
                    <a:pt x="3208979" y="69179"/>
                  </a:lnTo>
                  <a:lnTo>
                    <a:pt x="3157894" y="69219"/>
                  </a:lnTo>
                  <a:lnTo>
                    <a:pt x="3105713" y="69231"/>
                  </a:lnTo>
                  <a:lnTo>
                    <a:pt x="3056326" y="72354"/>
                  </a:lnTo>
                  <a:lnTo>
                    <a:pt x="3008938" y="77569"/>
                  </a:lnTo>
                  <a:lnTo>
                    <a:pt x="2957852" y="79114"/>
                  </a:lnTo>
                  <a:lnTo>
                    <a:pt x="2908791" y="79572"/>
                  </a:lnTo>
                  <a:lnTo>
                    <a:pt x="2861499" y="79708"/>
                  </a:lnTo>
                  <a:lnTo>
                    <a:pt x="2810442" y="79748"/>
                  </a:lnTo>
                  <a:lnTo>
                    <a:pt x="2758269" y="79760"/>
                  </a:lnTo>
                  <a:lnTo>
                    <a:pt x="2705765" y="79763"/>
                  </a:lnTo>
                  <a:lnTo>
                    <a:pt x="2653164" y="79764"/>
                  </a:lnTo>
                  <a:lnTo>
                    <a:pt x="2603653" y="82884"/>
                  </a:lnTo>
                  <a:lnTo>
                    <a:pt x="2553109" y="84979"/>
                  </a:lnTo>
                  <a:lnTo>
                    <a:pt x="2496798" y="81310"/>
                  </a:lnTo>
                  <a:lnTo>
                    <a:pt x="2443069" y="80223"/>
                  </a:lnTo>
                  <a:lnTo>
                    <a:pt x="2390105" y="79900"/>
                  </a:lnTo>
                  <a:lnTo>
                    <a:pt x="2337367" y="79805"/>
                  </a:lnTo>
                  <a:lnTo>
                    <a:pt x="2281577" y="79777"/>
                  </a:lnTo>
                  <a:lnTo>
                    <a:pt x="2223712" y="79768"/>
                  </a:lnTo>
                  <a:lnTo>
                    <a:pt x="2169522" y="79766"/>
                  </a:lnTo>
                  <a:lnTo>
                    <a:pt x="2116421" y="79765"/>
                  </a:lnTo>
                  <a:lnTo>
                    <a:pt x="2060523" y="82884"/>
                  </a:lnTo>
                  <a:lnTo>
                    <a:pt x="2002627" y="88098"/>
                  </a:lnTo>
                  <a:lnTo>
                    <a:pt x="1945308" y="89643"/>
                  </a:lnTo>
                  <a:lnTo>
                    <a:pt x="1886991" y="90101"/>
                  </a:lnTo>
                  <a:lnTo>
                    <a:pt x="1829547" y="90236"/>
                  </a:lnTo>
                  <a:lnTo>
                    <a:pt x="1771193" y="90276"/>
                  </a:lnTo>
                  <a:lnTo>
                    <a:pt x="1713738" y="90288"/>
                  </a:lnTo>
                  <a:lnTo>
                    <a:pt x="1655381" y="90292"/>
                  </a:lnTo>
                  <a:lnTo>
                    <a:pt x="1601045" y="90293"/>
                  </a:lnTo>
                  <a:lnTo>
                    <a:pt x="1544781" y="93413"/>
                  </a:lnTo>
                  <a:lnTo>
                    <a:pt x="1483656" y="98626"/>
                  </a:lnTo>
                  <a:lnTo>
                    <a:pt x="1424212" y="100171"/>
                  </a:lnTo>
                  <a:lnTo>
                    <a:pt x="1366434" y="100629"/>
                  </a:lnTo>
                  <a:lnTo>
                    <a:pt x="1307980" y="100765"/>
                  </a:lnTo>
                  <a:lnTo>
                    <a:pt x="1250497" y="103924"/>
                  </a:lnTo>
                  <a:lnTo>
                    <a:pt x="1192130" y="109150"/>
                  </a:lnTo>
                  <a:lnTo>
                    <a:pt x="1134672" y="113818"/>
                  </a:lnTo>
                  <a:lnTo>
                    <a:pt x="1076314" y="119490"/>
                  </a:lnTo>
                  <a:lnTo>
                    <a:pt x="1018858" y="124291"/>
                  </a:lnTo>
                  <a:lnTo>
                    <a:pt x="957380" y="130002"/>
                  </a:lnTo>
                  <a:lnTo>
                    <a:pt x="894711" y="131695"/>
                  </a:lnTo>
                  <a:lnTo>
                    <a:pt x="831689" y="135316"/>
                  </a:lnTo>
                  <a:lnTo>
                    <a:pt x="768562" y="140678"/>
                  </a:lnTo>
                  <a:lnTo>
                    <a:pt x="705404" y="145386"/>
                  </a:lnTo>
                  <a:lnTo>
                    <a:pt x="642237" y="151071"/>
                  </a:lnTo>
                  <a:lnTo>
                    <a:pt x="579067" y="155875"/>
                  </a:lnTo>
                  <a:lnTo>
                    <a:pt x="515896" y="161587"/>
                  </a:lnTo>
                  <a:lnTo>
                    <a:pt x="452725" y="166400"/>
                  </a:lnTo>
                  <a:lnTo>
                    <a:pt x="389554" y="172115"/>
                  </a:lnTo>
                  <a:lnTo>
                    <a:pt x="326383" y="173808"/>
                  </a:lnTo>
                  <a:lnTo>
                    <a:pt x="263212" y="177429"/>
                  </a:lnTo>
                  <a:lnTo>
                    <a:pt x="200041" y="182792"/>
                  </a:lnTo>
                  <a:lnTo>
                    <a:pt x="136870" y="187500"/>
                  </a:lnTo>
                  <a:lnTo>
                    <a:pt x="79939" y="193185"/>
                  </a:lnTo>
                  <a:lnTo>
                    <a:pt x="36554" y="194869"/>
                  </a:lnTo>
                  <a:lnTo>
                    <a:pt x="0" y="1955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057312" y="1558217"/>
            <a:ext cx="1848554" cy="558011"/>
            <a:chOff x="1057312" y="1558217"/>
            <a:chExt cx="1848554" cy="558011"/>
          </a:xfrm>
        </p:grpSpPr>
        <p:sp>
          <p:nvSpPr>
            <p:cNvPr id="45" name="Freeform 44"/>
            <p:cNvSpPr/>
            <p:nvPr/>
          </p:nvSpPr>
          <p:spPr>
            <a:xfrm>
              <a:off x="1057312" y="1600331"/>
              <a:ext cx="258751" cy="440217"/>
            </a:xfrm>
            <a:custGeom>
              <a:avLst/>
              <a:gdLst/>
              <a:ahLst/>
              <a:cxnLst/>
              <a:rect l="0" t="0" r="0" b="0"/>
              <a:pathLst>
                <a:path w="258751" h="440217">
                  <a:moveTo>
                    <a:pt x="6066" y="0"/>
                  </a:moveTo>
                  <a:lnTo>
                    <a:pt x="4896" y="49263"/>
                  </a:lnTo>
                  <a:lnTo>
                    <a:pt x="0" y="99344"/>
                  </a:lnTo>
                  <a:lnTo>
                    <a:pt x="4918" y="151228"/>
                  </a:lnTo>
                  <a:lnTo>
                    <a:pt x="12615" y="204815"/>
                  </a:lnTo>
                  <a:lnTo>
                    <a:pt x="15415" y="263457"/>
                  </a:lnTo>
                  <a:lnTo>
                    <a:pt x="15075" y="317227"/>
                  </a:lnTo>
                  <a:lnTo>
                    <a:pt x="8192" y="377911"/>
                  </a:lnTo>
                  <a:lnTo>
                    <a:pt x="897" y="429369"/>
                  </a:lnTo>
                  <a:lnTo>
                    <a:pt x="2620" y="435984"/>
                  </a:lnTo>
                  <a:lnTo>
                    <a:pt x="7278" y="439225"/>
                  </a:lnTo>
                  <a:lnTo>
                    <a:pt x="13893" y="440216"/>
                  </a:lnTo>
                  <a:lnTo>
                    <a:pt x="30601" y="435077"/>
                  </a:lnTo>
                  <a:lnTo>
                    <a:pt x="56619" y="419031"/>
                  </a:lnTo>
                  <a:lnTo>
                    <a:pt x="64335" y="412715"/>
                  </a:lnTo>
                  <a:lnTo>
                    <a:pt x="85385" y="405697"/>
                  </a:lnTo>
                  <a:lnTo>
                    <a:pt x="144630" y="393587"/>
                  </a:lnTo>
                  <a:lnTo>
                    <a:pt x="204709" y="390351"/>
                  </a:lnTo>
                  <a:lnTo>
                    <a:pt x="25875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063378" y="1779316"/>
              <a:ext cx="147400" cy="15550"/>
            </a:xfrm>
            <a:custGeom>
              <a:avLst/>
              <a:gdLst/>
              <a:ahLst/>
              <a:cxnLst/>
              <a:rect l="0" t="0" r="0" b="0"/>
              <a:pathLst>
                <a:path w="147400" h="15550">
                  <a:moveTo>
                    <a:pt x="147399" y="0"/>
                  </a:moveTo>
                  <a:lnTo>
                    <a:pt x="88782" y="9065"/>
                  </a:lnTo>
                  <a:lnTo>
                    <a:pt x="32185" y="1554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084435" y="1558217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6175" y="17958"/>
                  </a:lnTo>
                  <a:lnTo>
                    <a:pt x="52125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316062" y="1789844"/>
              <a:ext cx="157928" cy="215191"/>
            </a:xfrm>
            <a:custGeom>
              <a:avLst/>
              <a:gdLst/>
              <a:ahLst/>
              <a:cxnLst/>
              <a:rect l="0" t="0" r="0" b="0"/>
              <a:pathLst>
                <a:path w="157928" h="215191">
                  <a:moveTo>
                    <a:pt x="0" y="42114"/>
                  </a:moveTo>
                  <a:lnTo>
                    <a:pt x="14572" y="84806"/>
                  </a:lnTo>
                  <a:lnTo>
                    <a:pt x="46156" y="145352"/>
                  </a:lnTo>
                  <a:lnTo>
                    <a:pt x="75199" y="208683"/>
                  </a:lnTo>
                  <a:lnTo>
                    <a:pt x="80548" y="213991"/>
                  </a:lnTo>
                  <a:lnTo>
                    <a:pt x="86454" y="215190"/>
                  </a:lnTo>
                  <a:lnTo>
                    <a:pt x="92731" y="213650"/>
                  </a:lnTo>
                  <a:lnTo>
                    <a:pt x="98085" y="207944"/>
                  </a:lnTo>
                  <a:lnTo>
                    <a:pt x="107154" y="189126"/>
                  </a:lnTo>
                  <a:lnTo>
                    <a:pt x="117792" y="128486"/>
                  </a:lnTo>
                  <a:lnTo>
                    <a:pt x="133621" y="65577"/>
                  </a:lnTo>
                  <a:lnTo>
                    <a:pt x="147450" y="19669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518828" y="1827635"/>
              <a:ext cx="186789" cy="201727"/>
            </a:xfrm>
            <a:custGeom>
              <a:avLst/>
              <a:gdLst/>
              <a:ahLst/>
              <a:cxnLst/>
              <a:rect l="0" t="0" r="0" b="0"/>
              <a:pathLst>
                <a:path w="186789" h="201727">
                  <a:moveTo>
                    <a:pt x="113089" y="99080"/>
                  </a:moveTo>
                  <a:lnTo>
                    <a:pt x="109969" y="56388"/>
                  </a:lnTo>
                  <a:lnTo>
                    <a:pt x="98516" y="25209"/>
                  </a:lnTo>
                  <a:lnTo>
                    <a:pt x="92845" y="14738"/>
                  </a:lnTo>
                  <a:lnTo>
                    <a:pt x="84385" y="7757"/>
                  </a:lnTo>
                  <a:lnTo>
                    <a:pt x="62507" y="0"/>
                  </a:lnTo>
                  <a:lnTo>
                    <a:pt x="52461" y="1441"/>
                  </a:lnTo>
                  <a:lnTo>
                    <a:pt x="35060" y="12401"/>
                  </a:lnTo>
                  <a:lnTo>
                    <a:pt x="17700" y="38302"/>
                  </a:lnTo>
                  <a:lnTo>
                    <a:pt x="2523" y="79665"/>
                  </a:lnTo>
                  <a:lnTo>
                    <a:pt x="0" y="116984"/>
                  </a:lnTo>
                  <a:lnTo>
                    <a:pt x="7311" y="150788"/>
                  </a:lnTo>
                  <a:lnTo>
                    <a:pt x="30150" y="190532"/>
                  </a:lnTo>
                  <a:lnTo>
                    <a:pt x="36739" y="198652"/>
                  </a:lnTo>
                  <a:lnTo>
                    <a:pt x="43472" y="201726"/>
                  </a:lnTo>
                  <a:lnTo>
                    <a:pt x="50300" y="201436"/>
                  </a:lnTo>
                  <a:lnTo>
                    <a:pt x="57191" y="198903"/>
                  </a:lnTo>
                  <a:lnTo>
                    <a:pt x="78069" y="178570"/>
                  </a:lnTo>
                  <a:lnTo>
                    <a:pt x="85826" y="157025"/>
                  </a:lnTo>
                  <a:lnTo>
                    <a:pt x="96395" y="105066"/>
                  </a:lnTo>
                  <a:lnTo>
                    <a:pt x="99620" y="99561"/>
                  </a:lnTo>
                  <a:lnTo>
                    <a:pt x="102940" y="99401"/>
                  </a:lnTo>
                  <a:lnTo>
                    <a:pt x="141803" y="147384"/>
                  </a:lnTo>
                  <a:lnTo>
                    <a:pt x="149779" y="151170"/>
                  </a:lnTo>
                  <a:lnTo>
                    <a:pt x="186788" y="1517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95088" y="1558217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8333" y="48931"/>
                  </a:lnTo>
                  <a:lnTo>
                    <a:pt x="9878" y="96776"/>
                  </a:lnTo>
                  <a:lnTo>
                    <a:pt x="15989" y="154167"/>
                  </a:lnTo>
                  <a:lnTo>
                    <a:pt x="19555" y="205167"/>
                  </a:lnTo>
                  <a:lnTo>
                    <a:pt x="26201" y="259142"/>
                  </a:lnTo>
                  <a:lnTo>
                    <a:pt x="31691" y="321377"/>
                  </a:lnTo>
                  <a:lnTo>
                    <a:pt x="39708" y="378730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00373" y="1789844"/>
              <a:ext cx="130536" cy="210688"/>
            </a:xfrm>
            <a:custGeom>
              <a:avLst/>
              <a:gdLst/>
              <a:ahLst/>
              <a:cxnLst/>
              <a:rect l="0" t="0" r="0" b="0"/>
              <a:pathLst>
                <a:path w="130536" h="210688">
                  <a:moveTo>
                    <a:pt x="0" y="42114"/>
                  </a:moveTo>
                  <a:lnTo>
                    <a:pt x="3119" y="96259"/>
                  </a:lnTo>
                  <a:lnTo>
                    <a:pt x="17958" y="156739"/>
                  </a:lnTo>
                  <a:lnTo>
                    <a:pt x="29367" y="187991"/>
                  </a:lnTo>
                  <a:lnTo>
                    <a:pt x="40738" y="204824"/>
                  </a:lnTo>
                  <a:lnTo>
                    <a:pt x="48215" y="209079"/>
                  </a:lnTo>
                  <a:lnTo>
                    <a:pt x="65883" y="210687"/>
                  </a:lnTo>
                  <a:lnTo>
                    <a:pt x="74337" y="207139"/>
                  </a:lnTo>
                  <a:lnTo>
                    <a:pt x="89970" y="193837"/>
                  </a:lnTo>
                  <a:lnTo>
                    <a:pt x="106336" y="166618"/>
                  </a:lnTo>
                  <a:lnTo>
                    <a:pt x="129635" y="105124"/>
                  </a:lnTo>
                  <a:lnTo>
                    <a:pt x="130535" y="84156"/>
                  </a:lnTo>
                  <a:lnTo>
                    <a:pt x="126894" y="2668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86760" y="1810056"/>
              <a:ext cx="192640" cy="168914"/>
            </a:xfrm>
            <a:custGeom>
              <a:avLst/>
              <a:gdLst/>
              <a:ahLst/>
              <a:cxnLst/>
              <a:rect l="0" t="0" r="0" b="0"/>
              <a:pathLst>
                <a:path w="192640" h="168914">
                  <a:moveTo>
                    <a:pt x="108411" y="95602"/>
                  </a:moveTo>
                  <a:lnTo>
                    <a:pt x="114000" y="78834"/>
                  </a:lnTo>
                  <a:lnTo>
                    <a:pt x="113624" y="61243"/>
                  </a:lnTo>
                  <a:lnTo>
                    <a:pt x="108388" y="41727"/>
                  </a:lnTo>
                  <a:lnTo>
                    <a:pt x="98262" y="21354"/>
                  </a:lnTo>
                  <a:lnTo>
                    <a:pt x="82843" y="6841"/>
                  </a:lnTo>
                  <a:lnTo>
                    <a:pt x="73818" y="1333"/>
                  </a:lnTo>
                  <a:lnTo>
                    <a:pt x="64292" y="0"/>
                  </a:lnTo>
                  <a:lnTo>
                    <a:pt x="44349" y="4759"/>
                  </a:lnTo>
                  <a:lnTo>
                    <a:pt x="26906" y="17792"/>
                  </a:lnTo>
                  <a:lnTo>
                    <a:pt x="18979" y="26181"/>
                  </a:lnTo>
                  <a:lnTo>
                    <a:pt x="2234" y="65934"/>
                  </a:lnTo>
                  <a:lnTo>
                    <a:pt x="0" y="91775"/>
                  </a:lnTo>
                  <a:lnTo>
                    <a:pt x="8097" y="142549"/>
                  </a:lnTo>
                  <a:lnTo>
                    <a:pt x="13459" y="152636"/>
                  </a:lnTo>
                  <a:lnTo>
                    <a:pt x="28775" y="166964"/>
                  </a:lnTo>
                  <a:lnTo>
                    <a:pt x="37773" y="168913"/>
                  </a:lnTo>
                  <a:lnTo>
                    <a:pt x="57129" y="164839"/>
                  </a:lnTo>
                  <a:lnTo>
                    <a:pt x="74310" y="152110"/>
                  </a:lnTo>
                  <a:lnTo>
                    <a:pt x="88575" y="134754"/>
                  </a:lnTo>
                  <a:lnTo>
                    <a:pt x="98815" y="115342"/>
                  </a:lnTo>
                  <a:lnTo>
                    <a:pt x="105568" y="79094"/>
                  </a:lnTo>
                  <a:lnTo>
                    <a:pt x="107685" y="75238"/>
                  </a:lnTo>
                  <a:lnTo>
                    <a:pt x="110267" y="77347"/>
                  </a:lnTo>
                  <a:lnTo>
                    <a:pt x="128404" y="108763"/>
                  </a:lnTo>
                  <a:lnTo>
                    <a:pt x="147322" y="122118"/>
                  </a:lnTo>
                  <a:lnTo>
                    <a:pt x="192639" y="1377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89927" y="1568746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3120" y="59358"/>
                  </a:lnTo>
                  <a:lnTo>
                    <a:pt x="14654" y="121299"/>
                  </a:lnTo>
                  <a:lnTo>
                    <a:pt x="24749" y="180610"/>
                  </a:lnTo>
                  <a:lnTo>
                    <a:pt x="35149" y="242637"/>
                  </a:lnTo>
                  <a:lnTo>
                    <a:pt x="45640" y="294290"/>
                  </a:lnTo>
                  <a:lnTo>
                    <a:pt x="52429" y="350156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147813" y="1716145"/>
              <a:ext cx="157929" cy="84229"/>
            </a:xfrm>
            <a:custGeom>
              <a:avLst/>
              <a:gdLst/>
              <a:ahLst/>
              <a:cxnLst/>
              <a:rect l="0" t="0" r="0" b="0"/>
              <a:pathLst>
                <a:path w="157929" h="84229">
                  <a:moveTo>
                    <a:pt x="157928" y="0"/>
                  </a:moveTo>
                  <a:lnTo>
                    <a:pt x="113965" y="20243"/>
                  </a:lnTo>
                  <a:lnTo>
                    <a:pt x="52480" y="5430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52914" y="1745566"/>
              <a:ext cx="141990" cy="184135"/>
            </a:xfrm>
            <a:custGeom>
              <a:avLst/>
              <a:gdLst/>
              <a:ahLst/>
              <a:cxnLst/>
              <a:rect l="0" t="0" r="0" b="0"/>
              <a:pathLst>
                <a:path w="141990" h="184135">
                  <a:moveTo>
                    <a:pt x="15997" y="86392"/>
                  </a:moveTo>
                  <a:lnTo>
                    <a:pt x="53476" y="78059"/>
                  </a:lnTo>
                  <a:lnTo>
                    <a:pt x="104899" y="70708"/>
                  </a:lnTo>
                  <a:lnTo>
                    <a:pt x="135015" y="55749"/>
                  </a:lnTo>
                  <a:lnTo>
                    <a:pt x="139797" y="47246"/>
                  </a:lnTo>
                  <a:lnTo>
                    <a:pt x="141989" y="25320"/>
                  </a:lnTo>
                  <a:lnTo>
                    <a:pt x="138596" y="16432"/>
                  </a:lnTo>
                  <a:lnTo>
                    <a:pt x="125468" y="3436"/>
                  </a:lnTo>
                  <a:lnTo>
                    <a:pt x="104815" y="0"/>
                  </a:lnTo>
                  <a:lnTo>
                    <a:pt x="81208" y="3542"/>
                  </a:lnTo>
                  <a:lnTo>
                    <a:pt x="49357" y="18690"/>
                  </a:lnTo>
                  <a:lnTo>
                    <a:pt x="24582" y="39166"/>
                  </a:lnTo>
                  <a:lnTo>
                    <a:pt x="9674" y="57214"/>
                  </a:lnTo>
                  <a:lnTo>
                    <a:pt x="1489" y="83173"/>
                  </a:lnTo>
                  <a:lnTo>
                    <a:pt x="0" y="124433"/>
                  </a:lnTo>
                  <a:lnTo>
                    <a:pt x="5378" y="146583"/>
                  </a:lnTo>
                  <a:lnTo>
                    <a:pt x="15567" y="164226"/>
                  </a:lnTo>
                  <a:lnTo>
                    <a:pt x="31014" y="176747"/>
                  </a:lnTo>
                  <a:lnTo>
                    <a:pt x="40047" y="181724"/>
                  </a:lnTo>
                  <a:lnTo>
                    <a:pt x="59441" y="184134"/>
                  </a:lnTo>
                  <a:lnTo>
                    <a:pt x="121283" y="1706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063378" y="1989886"/>
              <a:ext cx="1505576" cy="126342"/>
            </a:xfrm>
            <a:custGeom>
              <a:avLst/>
              <a:gdLst/>
              <a:ahLst/>
              <a:cxnLst/>
              <a:rect l="0" t="0" r="0" b="0"/>
              <a:pathLst>
                <a:path w="1505576" h="126342">
                  <a:moveTo>
                    <a:pt x="1505575" y="0"/>
                  </a:moveTo>
                  <a:lnTo>
                    <a:pt x="1468097" y="8333"/>
                  </a:lnTo>
                  <a:lnTo>
                    <a:pt x="1416674" y="10094"/>
                  </a:lnTo>
                  <a:lnTo>
                    <a:pt x="1354220" y="10442"/>
                  </a:lnTo>
                  <a:lnTo>
                    <a:pt x="1292490" y="10511"/>
                  </a:lnTo>
                  <a:lnTo>
                    <a:pt x="1229907" y="10525"/>
                  </a:lnTo>
                  <a:lnTo>
                    <a:pt x="1173655" y="18933"/>
                  </a:lnTo>
                  <a:lnTo>
                    <a:pt x="1111089" y="35277"/>
                  </a:lnTo>
                  <a:lnTo>
                    <a:pt x="1054908" y="41933"/>
                  </a:lnTo>
                  <a:lnTo>
                    <a:pt x="991818" y="53300"/>
                  </a:lnTo>
                  <a:lnTo>
                    <a:pt x="928360" y="61221"/>
                  </a:lnTo>
                  <a:lnTo>
                    <a:pt x="866735" y="70021"/>
                  </a:lnTo>
                  <a:lnTo>
                    <a:pt x="816640" y="73779"/>
                  </a:lnTo>
                  <a:lnTo>
                    <a:pt x="764753" y="80612"/>
                  </a:lnTo>
                  <a:lnTo>
                    <a:pt x="712334" y="83156"/>
                  </a:lnTo>
                  <a:lnTo>
                    <a:pt x="659758" y="83910"/>
                  </a:lnTo>
                  <a:lnTo>
                    <a:pt x="607135" y="85303"/>
                  </a:lnTo>
                  <a:lnTo>
                    <a:pt x="555668" y="92605"/>
                  </a:lnTo>
                  <a:lnTo>
                    <a:pt x="492643" y="102433"/>
                  </a:lnTo>
                  <a:lnTo>
                    <a:pt x="429805" y="110311"/>
                  </a:lnTo>
                  <a:lnTo>
                    <a:pt x="380943" y="114183"/>
                  </a:lnTo>
                  <a:lnTo>
                    <a:pt x="329421" y="115330"/>
                  </a:lnTo>
                  <a:lnTo>
                    <a:pt x="266845" y="115718"/>
                  </a:lnTo>
                  <a:lnTo>
                    <a:pt x="217755" y="116955"/>
                  </a:lnTo>
                  <a:lnTo>
                    <a:pt x="158653" y="124141"/>
                  </a:lnTo>
                  <a:lnTo>
                    <a:pt x="96329" y="125907"/>
                  </a:lnTo>
                  <a:lnTo>
                    <a:pt x="45049" y="126213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32165" y="1726673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228957" y="1328820"/>
            <a:ext cx="1256184" cy="611671"/>
            <a:chOff x="3228957" y="1328820"/>
            <a:chExt cx="1256184" cy="611671"/>
          </a:xfrm>
        </p:grpSpPr>
        <p:sp>
          <p:nvSpPr>
            <p:cNvPr id="59" name="Freeform 58"/>
            <p:cNvSpPr/>
            <p:nvPr/>
          </p:nvSpPr>
          <p:spPr>
            <a:xfrm>
              <a:off x="3228957" y="1328820"/>
              <a:ext cx="375705" cy="568048"/>
            </a:xfrm>
            <a:custGeom>
              <a:avLst/>
              <a:gdLst/>
              <a:ahLst/>
              <a:cxnLst/>
              <a:rect l="0" t="0" r="0" b="0"/>
              <a:pathLst>
                <a:path w="375705" h="568048">
                  <a:moveTo>
                    <a:pt x="266504" y="60941"/>
                  </a:moveTo>
                  <a:lnTo>
                    <a:pt x="231606" y="31633"/>
                  </a:lnTo>
                  <a:lnTo>
                    <a:pt x="171457" y="5297"/>
                  </a:lnTo>
                  <a:lnTo>
                    <a:pt x="128898" y="0"/>
                  </a:lnTo>
                  <a:lnTo>
                    <a:pt x="105520" y="5001"/>
                  </a:lnTo>
                  <a:lnTo>
                    <a:pt x="48256" y="40519"/>
                  </a:lnTo>
                  <a:lnTo>
                    <a:pt x="17892" y="73675"/>
                  </a:lnTo>
                  <a:lnTo>
                    <a:pt x="2028" y="109298"/>
                  </a:lnTo>
                  <a:lnTo>
                    <a:pt x="0" y="135856"/>
                  </a:lnTo>
                  <a:lnTo>
                    <a:pt x="8231" y="185443"/>
                  </a:lnTo>
                  <a:lnTo>
                    <a:pt x="23342" y="212734"/>
                  </a:lnTo>
                  <a:lnTo>
                    <a:pt x="39109" y="225111"/>
                  </a:lnTo>
                  <a:lnTo>
                    <a:pt x="96482" y="246380"/>
                  </a:lnTo>
                  <a:lnTo>
                    <a:pt x="151074" y="257752"/>
                  </a:lnTo>
                  <a:lnTo>
                    <a:pt x="206918" y="265934"/>
                  </a:lnTo>
                  <a:lnTo>
                    <a:pt x="268709" y="285349"/>
                  </a:lnTo>
                  <a:lnTo>
                    <a:pt x="317502" y="310769"/>
                  </a:lnTo>
                  <a:lnTo>
                    <a:pt x="344655" y="336956"/>
                  </a:lnTo>
                  <a:lnTo>
                    <a:pt x="361930" y="366941"/>
                  </a:lnTo>
                  <a:lnTo>
                    <a:pt x="374457" y="403642"/>
                  </a:lnTo>
                  <a:lnTo>
                    <a:pt x="375704" y="427332"/>
                  </a:lnTo>
                  <a:lnTo>
                    <a:pt x="366973" y="471136"/>
                  </a:lnTo>
                  <a:lnTo>
                    <a:pt x="345578" y="512415"/>
                  </a:lnTo>
                  <a:lnTo>
                    <a:pt x="332453" y="529098"/>
                  </a:lnTo>
                  <a:lnTo>
                    <a:pt x="276351" y="564077"/>
                  </a:lnTo>
                  <a:lnTo>
                    <a:pt x="255672" y="568047"/>
                  </a:lnTo>
                  <a:lnTo>
                    <a:pt x="208212" y="561063"/>
                  </a:lnTo>
                  <a:lnTo>
                    <a:pt x="154947" y="540013"/>
                  </a:lnTo>
                  <a:lnTo>
                    <a:pt x="98048" y="5136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697766" y="1726673"/>
              <a:ext cx="159410" cy="181892"/>
            </a:xfrm>
            <a:custGeom>
              <a:avLst/>
              <a:gdLst/>
              <a:ahLst/>
              <a:cxnLst/>
              <a:rect l="0" t="0" r="0" b="0"/>
              <a:pathLst>
                <a:path w="159410" h="181892">
                  <a:moveTo>
                    <a:pt x="92493" y="0"/>
                  </a:moveTo>
                  <a:lnTo>
                    <a:pt x="68446" y="9575"/>
                  </a:lnTo>
                  <a:lnTo>
                    <a:pt x="32900" y="39403"/>
                  </a:lnTo>
                  <a:lnTo>
                    <a:pt x="17383" y="65488"/>
                  </a:lnTo>
                  <a:lnTo>
                    <a:pt x="2830" y="106913"/>
                  </a:lnTo>
                  <a:lnTo>
                    <a:pt x="0" y="132135"/>
                  </a:lnTo>
                  <a:lnTo>
                    <a:pt x="4982" y="152703"/>
                  </a:lnTo>
                  <a:lnTo>
                    <a:pt x="9586" y="161464"/>
                  </a:lnTo>
                  <a:lnTo>
                    <a:pt x="24060" y="174317"/>
                  </a:lnTo>
                  <a:lnTo>
                    <a:pt x="32833" y="179382"/>
                  </a:lnTo>
                  <a:lnTo>
                    <a:pt x="51939" y="181891"/>
                  </a:lnTo>
                  <a:lnTo>
                    <a:pt x="92801" y="173969"/>
                  </a:lnTo>
                  <a:lnTo>
                    <a:pt x="124170" y="158911"/>
                  </a:lnTo>
                  <a:lnTo>
                    <a:pt x="138937" y="140037"/>
                  </a:lnTo>
                  <a:lnTo>
                    <a:pt x="157949" y="95382"/>
                  </a:lnTo>
                  <a:lnTo>
                    <a:pt x="159409" y="73978"/>
                  </a:lnTo>
                  <a:lnTo>
                    <a:pt x="154989" y="53936"/>
                  </a:lnTo>
                  <a:lnTo>
                    <a:pt x="133086" y="22006"/>
                  </a:lnTo>
                  <a:lnTo>
                    <a:pt x="119893" y="97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927129" y="1347647"/>
              <a:ext cx="21058" cy="568540"/>
            </a:xfrm>
            <a:custGeom>
              <a:avLst/>
              <a:gdLst/>
              <a:ahLst/>
              <a:cxnLst/>
              <a:rect l="0" t="0" r="0" b="0"/>
              <a:pathLst>
                <a:path w="21058" h="568540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1"/>
                  </a:lnTo>
                  <a:lnTo>
                    <a:pt x="5589" y="216624"/>
                  </a:lnTo>
                  <a:lnTo>
                    <a:pt x="9553" y="274244"/>
                  </a:lnTo>
                  <a:lnTo>
                    <a:pt x="11409" y="336541"/>
                  </a:lnTo>
                  <a:lnTo>
                    <a:pt x="17679" y="399973"/>
                  </a:lnTo>
                  <a:lnTo>
                    <a:pt x="20056" y="460882"/>
                  </a:lnTo>
                  <a:lnTo>
                    <a:pt x="20761" y="509604"/>
                  </a:lnTo>
                  <a:lnTo>
                    <a:pt x="21057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21886" y="1663502"/>
              <a:ext cx="147400" cy="247704"/>
            </a:xfrm>
            <a:custGeom>
              <a:avLst/>
              <a:gdLst/>
              <a:ahLst/>
              <a:cxnLst/>
              <a:rect l="0" t="0" r="0" b="0"/>
              <a:pathLst>
                <a:path w="147400" h="247704">
                  <a:moveTo>
                    <a:pt x="0" y="31586"/>
                  </a:moveTo>
                  <a:lnTo>
                    <a:pt x="3119" y="74277"/>
                  </a:lnTo>
                  <a:lnTo>
                    <a:pt x="19128" y="127588"/>
                  </a:lnTo>
                  <a:lnTo>
                    <a:pt x="44214" y="188060"/>
                  </a:lnTo>
                  <a:lnTo>
                    <a:pt x="74438" y="238845"/>
                  </a:lnTo>
                  <a:lnTo>
                    <a:pt x="81210" y="246967"/>
                  </a:lnTo>
                  <a:lnTo>
                    <a:pt x="86896" y="247703"/>
                  </a:lnTo>
                  <a:lnTo>
                    <a:pt x="91855" y="243514"/>
                  </a:lnTo>
                  <a:lnTo>
                    <a:pt x="104425" y="215262"/>
                  </a:lnTo>
                  <a:lnTo>
                    <a:pt x="119153" y="163794"/>
                  </a:lnTo>
                  <a:lnTo>
                    <a:pt x="126091" y="101331"/>
                  </a:lnTo>
                  <a:lnTo>
                    <a:pt x="137514" y="4583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35213" y="1646116"/>
              <a:ext cx="249928" cy="294375"/>
            </a:xfrm>
            <a:custGeom>
              <a:avLst/>
              <a:gdLst/>
              <a:ahLst/>
              <a:cxnLst/>
              <a:rect l="0" t="0" r="0" b="0"/>
              <a:pathLst>
                <a:path w="249928" h="294375">
                  <a:moveTo>
                    <a:pt x="7771" y="112143"/>
                  </a:moveTo>
                  <a:lnTo>
                    <a:pt x="66388" y="112143"/>
                  </a:lnTo>
                  <a:lnTo>
                    <a:pt x="101178" y="106553"/>
                  </a:lnTo>
                  <a:lnTo>
                    <a:pt x="133713" y="91899"/>
                  </a:lnTo>
                  <a:lnTo>
                    <a:pt x="148753" y="76240"/>
                  </a:lnTo>
                  <a:lnTo>
                    <a:pt x="154402" y="67150"/>
                  </a:lnTo>
                  <a:lnTo>
                    <a:pt x="157558" y="44573"/>
                  </a:lnTo>
                  <a:lnTo>
                    <a:pt x="156762" y="32001"/>
                  </a:lnTo>
                  <a:lnTo>
                    <a:pt x="152722" y="22450"/>
                  </a:lnTo>
                  <a:lnTo>
                    <a:pt x="138874" y="8718"/>
                  </a:lnTo>
                  <a:lnTo>
                    <a:pt x="117902" y="1835"/>
                  </a:lnTo>
                  <a:lnTo>
                    <a:pt x="105758" y="0"/>
                  </a:lnTo>
                  <a:lnTo>
                    <a:pt x="82906" y="4200"/>
                  </a:lnTo>
                  <a:lnTo>
                    <a:pt x="53430" y="19718"/>
                  </a:lnTo>
                  <a:lnTo>
                    <a:pt x="37423" y="34800"/>
                  </a:lnTo>
                  <a:lnTo>
                    <a:pt x="6549" y="90375"/>
                  </a:lnTo>
                  <a:lnTo>
                    <a:pt x="0" y="128050"/>
                  </a:lnTo>
                  <a:lnTo>
                    <a:pt x="6193" y="181532"/>
                  </a:lnTo>
                  <a:lnTo>
                    <a:pt x="16532" y="214981"/>
                  </a:lnTo>
                  <a:lnTo>
                    <a:pt x="27653" y="232328"/>
                  </a:lnTo>
                  <a:lnTo>
                    <a:pt x="70667" y="262528"/>
                  </a:lnTo>
                  <a:lnTo>
                    <a:pt x="127343" y="287904"/>
                  </a:lnTo>
                  <a:lnTo>
                    <a:pt x="160350" y="294374"/>
                  </a:lnTo>
                  <a:lnTo>
                    <a:pt x="219841" y="292115"/>
                  </a:lnTo>
                  <a:lnTo>
                    <a:pt x="249927" y="2911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03417" y="2800580"/>
            <a:ext cx="3049972" cy="589597"/>
            <a:chOff x="603417" y="2800580"/>
            <a:chExt cx="3049972" cy="589597"/>
          </a:xfrm>
        </p:grpSpPr>
        <p:sp>
          <p:nvSpPr>
            <p:cNvPr id="65" name="Freeform 64"/>
            <p:cNvSpPr/>
            <p:nvPr/>
          </p:nvSpPr>
          <p:spPr>
            <a:xfrm>
              <a:off x="603417" y="2947979"/>
              <a:ext cx="186221" cy="344961"/>
            </a:xfrm>
            <a:custGeom>
              <a:avLst/>
              <a:gdLst/>
              <a:ahLst/>
              <a:cxnLst/>
              <a:rect l="0" t="0" r="0" b="0"/>
              <a:pathLst>
                <a:path w="186221" h="344961">
                  <a:moveTo>
                    <a:pt x="7235" y="0"/>
                  </a:moveTo>
                  <a:lnTo>
                    <a:pt x="7235" y="48931"/>
                  </a:lnTo>
                  <a:lnTo>
                    <a:pt x="7235" y="108061"/>
                  </a:lnTo>
                  <a:lnTo>
                    <a:pt x="7235" y="156280"/>
                  </a:lnTo>
                  <a:lnTo>
                    <a:pt x="7235" y="207612"/>
                  </a:lnTo>
                  <a:lnTo>
                    <a:pt x="0" y="268954"/>
                  </a:lnTo>
                  <a:lnTo>
                    <a:pt x="477" y="323011"/>
                  </a:lnTo>
                  <a:lnTo>
                    <a:pt x="2730" y="334664"/>
                  </a:lnTo>
                  <a:lnTo>
                    <a:pt x="7741" y="341262"/>
                  </a:lnTo>
                  <a:lnTo>
                    <a:pt x="14592" y="344491"/>
                  </a:lnTo>
                  <a:lnTo>
                    <a:pt x="33901" y="344960"/>
                  </a:lnTo>
                  <a:lnTo>
                    <a:pt x="90838" y="338848"/>
                  </a:lnTo>
                  <a:lnTo>
                    <a:pt x="147492" y="331705"/>
                  </a:lnTo>
                  <a:lnTo>
                    <a:pt x="18622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21181" y="3079260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5589"/>
                  </a:moveTo>
                  <a:lnTo>
                    <a:pt x="88517" y="0"/>
                  </a:lnTo>
                  <a:lnTo>
                    <a:pt x="70926" y="376"/>
                  </a:lnTo>
                  <a:lnTo>
                    <a:pt x="11310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10652" y="2905865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14581" y="17958"/>
                  </a:lnTo>
                  <a:lnTo>
                    <a:pt x="52535" y="38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21222" y="3105906"/>
              <a:ext cx="136872" cy="136872"/>
            </a:xfrm>
            <a:custGeom>
              <a:avLst/>
              <a:gdLst/>
              <a:ahLst/>
              <a:cxnLst/>
              <a:rect l="0" t="0" r="0" b="0"/>
              <a:pathLst>
                <a:path w="136872" h="136872">
                  <a:moveTo>
                    <a:pt x="136871" y="0"/>
                  </a:moveTo>
                  <a:lnTo>
                    <a:pt x="120103" y="5590"/>
                  </a:lnTo>
                  <a:lnTo>
                    <a:pt x="105632" y="17692"/>
                  </a:lnTo>
                  <a:lnTo>
                    <a:pt x="56173" y="8117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10694" y="3105906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0" y="0"/>
                  </a:moveTo>
                  <a:lnTo>
                    <a:pt x="56395" y="57566"/>
                  </a:lnTo>
                  <a:lnTo>
                    <a:pt x="102179" y="112058"/>
                  </a:lnTo>
                  <a:lnTo>
                    <a:pt x="115813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003264" y="3085086"/>
              <a:ext cx="165400" cy="143485"/>
            </a:xfrm>
            <a:custGeom>
              <a:avLst/>
              <a:gdLst/>
              <a:ahLst/>
              <a:cxnLst/>
              <a:rect l="0" t="0" r="0" b="0"/>
              <a:pathLst>
                <a:path w="165400" h="143485">
                  <a:moveTo>
                    <a:pt x="91699" y="94520"/>
                  </a:moveTo>
                  <a:lnTo>
                    <a:pt x="91699" y="35903"/>
                  </a:lnTo>
                  <a:lnTo>
                    <a:pt x="88190" y="25026"/>
                  </a:lnTo>
                  <a:lnTo>
                    <a:pt x="74932" y="6702"/>
                  </a:lnTo>
                  <a:lnTo>
                    <a:pt x="66483" y="2050"/>
                  </a:lnTo>
                  <a:lnTo>
                    <a:pt x="47737" y="0"/>
                  </a:lnTo>
                  <a:lnTo>
                    <a:pt x="30826" y="6107"/>
                  </a:lnTo>
                  <a:lnTo>
                    <a:pt x="23041" y="11012"/>
                  </a:lnTo>
                  <a:lnTo>
                    <a:pt x="11272" y="25820"/>
                  </a:lnTo>
                  <a:lnTo>
                    <a:pt x="3311" y="45269"/>
                  </a:lnTo>
                  <a:lnTo>
                    <a:pt x="0" y="82527"/>
                  </a:lnTo>
                  <a:lnTo>
                    <a:pt x="7077" y="120862"/>
                  </a:lnTo>
                  <a:lnTo>
                    <a:pt x="17435" y="139763"/>
                  </a:lnTo>
                  <a:lnTo>
                    <a:pt x="24642" y="143399"/>
                  </a:lnTo>
                  <a:lnTo>
                    <a:pt x="32956" y="143484"/>
                  </a:lnTo>
                  <a:lnTo>
                    <a:pt x="42009" y="141200"/>
                  </a:lnTo>
                  <a:lnTo>
                    <a:pt x="58306" y="129305"/>
                  </a:lnTo>
                  <a:lnTo>
                    <a:pt x="65928" y="121219"/>
                  </a:lnTo>
                  <a:lnTo>
                    <a:pt x="74396" y="99757"/>
                  </a:lnTo>
                  <a:lnTo>
                    <a:pt x="76654" y="87483"/>
                  </a:lnTo>
                  <a:lnTo>
                    <a:pt x="80499" y="82809"/>
                  </a:lnTo>
                  <a:lnTo>
                    <a:pt x="85403" y="83203"/>
                  </a:lnTo>
                  <a:lnTo>
                    <a:pt x="136141" y="117577"/>
                  </a:lnTo>
                  <a:lnTo>
                    <a:pt x="165399" y="1261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179191" y="3092031"/>
              <a:ext cx="210571" cy="90172"/>
            </a:xfrm>
            <a:custGeom>
              <a:avLst/>
              <a:gdLst/>
              <a:ahLst/>
              <a:cxnLst/>
              <a:rect l="0" t="0" r="0" b="0"/>
              <a:pathLst>
                <a:path w="210571" h="90172">
                  <a:moveTo>
                    <a:pt x="0" y="34932"/>
                  </a:moveTo>
                  <a:lnTo>
                    <a:pt x="15619" y="90171"/>
                  </a:lnTo>
                  <a:lnTo>
                    <a:pt x="13727" y="70927"/>
                  </a:lnTo>
                  <a:lnTo>
                    <a:pt x="17019" y="48200"/>
                  </a:lnTo>
                  <a:lnTo>
                    <a:pt x="25502" y="28741"/>
                  </a:lnTo>
                  <a:lnTo>
                    <a:pt x="31039" y="20276"/>
                  </a:lnTo>
                  <a:lnTo>
                    <a:pt x="38240" y="15803"/>
                  </a:lnTo>
                  <a:lnTo>
                    <a:pt x="55600" y="13952"/>
                  </a:lnTo>
                  <a:lnTo>
                    <a:pt x="71895" y="20148"/>
                  </a:lnTo>
                  <a:lnTo>
                    <a:pt x="79515" y="25076"/>
                  </a:lnTo>
                  <a:lnTo>
                    <a:pt x="91102" y="39911"/>
                  </a:lnTo>
                  <a:lnTo>
                    <a:pt x="95830" y="48780"/>
                  </a:lnTo>
                  <a:lnTo>
                    <a:pt x="98982" y="50013"/>
                  </a:lnTo>
                  <a:lnTo>
                    <a:pt x="101083" y="46156"/>
                  </a:lnTo>
                  <a:lnTo>
                    <a:pt x="102484" y="38905"/>
                  </a:lnTo>
                  <a:lnTo>
                    <a:pt x="115633" y="17522"/>
                  </a:lnTo>
                  <a:lnTo>
                    <a:pt x="130941" y="6527"/>
                  </a:lnTo>
                  <a:lnTo>
                    <a:pt x="139937" y="1958"/>
                  </a:lnTo>
                  <a:lnTo>
                    <a:pt x="159290" y="0"/>
                  </a:lnTo>
                  <a:lnTo>
                    <a:pt x="178421" y="4199"/>
                  </a:lnTo>
                  <a:lnTo>
                    <a:pt x="194722" y="13864"/>
                  </a:lnTo>
                  <a:lnTo>
                    <a:pt x="200005" y="22057"/>
                  </a:lnTo>
                  <a:lnTo>
                    <a:pt x="210570" y="770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444813" y="3042620"/>
              <a:ext cx="105879" cy="305149"/>
            </a:xfrm>
            <a:custGeom>
              <a:avLst/>
              <a:gdLst/>
              <a:ahLst/>
              <a:cxnLst/>
              <a:rect l="0" t="0" r="0" b="0"/>
              <a:pathLst>
                <a:path w="105879" h="305149">
                  <a:moveTo>
                    <a:pt x="18648" y="115929"/>
                  </a:moveTo>
                  <a:lnTo>
                    <a:pt x="24237" y="174546"/>
                  </a:lnTo>
                  <a:lnTo>
                    <a:pt x="29370" y="234786"/>
                  </a:lnTo>
                  <a:lnTo>
                    <a:pt x="37317" y="286026"/>
                  </a:lnTo>
                  <a:lnTo>
                    <a:pt x="37474" y="305001"/>
                  </a:lnTo>
                  <a:lnTo>
                    <a:pt x="35878" y="305148"/>
                  </a:lnTo>
                  <a:lnTo>
                    <a:pt x="30985" y="294783"/>
                  </a:lnTo>
                  <a:lnTo>
                    <a:pt x="21431" y="250001"/>
                  </a:lnTo>
                  <a:lnTo>
                    <a:pt x="13608" y="190505"/>
                  </a:lnTo>
                  <a:lnTo>
                    <a:pt x="8034" y="132003"/>
                  </a:lnTo>
                  <a:lnTo>
                    <a:pt x="0" y="79200"/>
                  </a:lnTo>
                  <a:lnTo>
                    <a:pt x="1424" y="36416"/>
                  </a:lnTo>
                  <a:lnTo>
                    <a:pt x="3656" y="24316"/>
                  </a:lnTo>
                  <a:lnTo>
                    <a:pt x="8653" y="15079"/>
                  </a:lnTo>
                  <a:lnTo>
                    <a:pt x="23564" y="1697"/>
                  </a:lnTo>
                  <a:lnTo>
                    <a:pt x="32454" y="0"/>
                  </a:lnTo>
                  <a:lnTo>
                    <a:pt x="51690" y="4353"/>
                  </a:lnTo>
                  <a:lnTo>
                    <a:pt x="76661" y="19959"/>
                  </a:lnTo>
                  <a:lnTo>
                    <a:pt x="88495" y="35841"/>
                  </a:lnTo>
                  <a:lnTo>
                    <a:pt x="105624" y="74633"/>
                  </a:lnTo>
                  <a:lnTo>
                    <a:pt x="105878" y="84889"/>
                  </a:lnTo>
                  <a:lnTo>
                    <a:pt x="99921" y="105643"/>
                  </a:lnTo>
                  <a:lnTo>
                    <a:pt x="83413" y="131469"/>
                  </a:lnTo>
                  <a:lnTo>
                    <a:pt x="67319" y="143502"/>
                  </a:lnTo>
                  <a:lnTo>
                    <a:pt x="18648" y="168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568746" y="2863751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9065" y="208642"/>
                  </a:lnTo>
                  <a:lnTo>
                    <a:pt x="17475" y="267987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49210" y="3031020"/>
              <a:ext cx="119578" cy="161565"/>
            </a:xfrm>
            <a:custGeom>
              <a:avLst/>
              <a:gdLst/>
              <a:ahLst/>
              <a:cxnLst/>
              <a:rect l="0" t="0" r="0" b="0"/>
              <a:pathLst>
                <a:path w="119578" h="161565">
                  <a:moveTo>
                    <a:pt x="3764" y="95943"/>
                  </a:moveTo>
                  <a:lnTo>
                    <a:pt x="56469" y="76815"/>
                  </a:lnTo>
                  <a:lnTo>
                    <a:pt x="100146" y="46140"/>
                  </a:lnTo>
                  <a:lnTo>
                    <a:pt x="105453" y="38175"/>
                  </a:lnTo>
                  <a:lnTo>
                    <a:pt x="108230" y="19966"/>
                  </a:lnTo>
                  <a:lnTo>
                    <a:pt x="104994" y="12536"/>
                  </a:lnTo>
                  <a:lnTo>
                    <a:pt x="92039" y="1162"/>
                  </a:lnTo>
                  <a:lnTo>
                    <a:pt x="83671" y="0"/>
                  </a:lnTo>
                  <a:lnTo>
                    <a:pt x="65014" y="4949"/>
                  </a:lnTo>
                  <a:lnTo>
                    <a:pt x="34780" y="20889"/>
                  </a:lnTo>
                  <a:lnTo>
                    <a:pt x="20278" y="36849"/>
                  </a:lnTo>
                  <a:lnTo>
                    <a:pt x="1437" y="75691"/>
                  </a:lnTo>
                  <a:lnTo>
                    <a:pt x="0" y="96301"/>
                  </a:lnTo>
                  <a:lnTo>
                    <a:pt x="4430" y="117159"/>
                  </a:lnTo>
                  <a:lnTo>
                    <a:pt x="14198" y="138128"/>
                  </a:lnTo>
                  <a:lnTo>
                    <a:pt x="29458" y="152907"/>
                  </a:lnTo>
                  <a:lnTo>
                    <a:pt x="38441" y="158485"/>
                  </a:lnTo>
                  <a:lnTo>
                    <a:pt x="57780" y="161564"/>
                  </a:lnTo>
                  <a:lnTo>
                    <a:pt x="78074" y="157864"/>
                  </a:lnTo>
                  <a:lnTo>
                    <a:pt x="119577" y="138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863544" y="2990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884601" y="310590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10652" y="3211191"/>
              <a:ext cx="1168665" cy="178986"/>
            </a:xfrm>
            <a:custGeom>
              <a:avLst/>
              <a:gdLst/>
              <a:ahLst/>
              <a:cxnLst/>
              <a:rect l="0" t="0" r="0" b="0"/>
              <a:pathLst>
                <a:path w="1168665" h="178986">
                  <a:moveTo>
                    <a:pt x="1168664" y="0"/>
                  </a:moveTo>
                  <a:lnTo>
                    <a:pt x="1114789" y="34747"/>
                  </a:lnTo>
                  <a:lnTo>
                    <a:pt x="1094416" y="43909"/>
                  </a:lnTo>
                  <a:lnTo>
                    <a:pt x="1084070" y="44481"/>
                  </a:lnTo>
                  <a:lnTo>
                    <a:pt x="1021233" y="26960"/>
                  </a:lnTo>
                  <a:lnTo>
                    <a:pt x="1000193" y="28750"/>
                  </a:lnTo>
                  <a:lnTo>
                    <a:pt x="982264" y="36565"/>
                  </a:lnTo>
                  <a:lnTo>
                    <a:pt x="946101" y="55056"/>
                  </a:lnTo>
                  <a:lnTo>
                    <a:pt x="937230" y="55422"/>
                  </a:lnTo>
                  <a:lnTo>
                    <a:pt x="883333" y="37525"/>
                  </a:lnTo>
                  <a:lnTo>
                    <a:pt x="862865" y="39295"/>
                  </a:lnTo>
                  <a:lnTo>
                    <a:pt x="845190" y="50220"/>
                  </a:lnTo>
                  <a:lnTo>
                    <a:pt x="809190" y="80240"/>
                  </a:lnTo>
                  <a:lnTo>
                    <a:pt x="799163" y="83909"/>
                  </a:lnTo>
                  <a:lnTo>
                    <a:pt x="778663" y="84866"/>
                  </a:lnTo>
                  <a:lnTo>
                    <a:pt x="715899" y="69630"/>
                  </a:lnTo>
                  <a:lnTo>
                    <a:pt x="694864" y="69162"/>
                  </a:lnTo>
                  <a:lnTo>
                    <a:pt x="673816" y="74022"/>
                  </a:lnTo>
                  <a:lnTo>
                    <a:pt x="621181" y="97153"/>
                  </a:lnTo>
                  <a:lnTo>
                    <a:pt x="600124" y="98551"/>
                  </a:lnTo>
                  <a:lnTo>
                    <a:pt x="579068" y="94104"/>
                  </a:lnTo>
                  <a:lnTo>
                    <a:pt x="547482" y="81955"/>
                  </a:lnTo>
                  <a:lnTo>
                    <a:pt x="515897" y="84205"/>
                  </a:lnTo>
                  <a:lnTo>
                    <a:pt x="485481" y="93450"/>
                  </a:lnTo>
                  <a:lnTo>
                    <a:pt x="458792" y="108148"/>
                  </a:lnTo>
                  <a:lnTo>
                    <a:pt x="423458" y="112373"/>
                  </a:lnTo>
                  <a:lnTo>
                    <a:pt x="376364" y="110152"/>
                  </a:lnTo>
                  <a:lnTo>
                    <a:pt x="350937" y="115637"/>
                  </a:lnTo>
                  <a:lnTo>
                    <a:pt x="295259" y="139202"/>
                  </a:lnTo>
                  <a:lnTo>
                    <a:pt x="273946" y="140636"/>
                  </a:lnTo>
                  <a:lnTo>
                    <a:pt x="219956" y="130131"/>
                  </a:lnTo>
                  <a:lnTo>
                    <a:pt x="194465" y="128026"/>
                  </a:lnTo>
                  <a:lnTo>
                    <a:pt x="173776" y="133330"/>
                  </a:lnTo>
                  <a:lnTo>
                    <a:pt x="135842" y="150209"/>
                  </a:lnTo>
                  <a:lnTo>
                    <a:pt x="75760" y="160031"/>
                  </a:lnTo>
                  <a:lnTo>
                    <a:pt x="16949" y="17605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69725" y="2905865"/>
              <a:ext cx="151830" cy="336234"/>
            </a:xfrm>
            <a:custGeom>
              <a:avLst/>
              <a:gdLst/>
              <a:ahLst/>
              <a:cxnLst/>
              <a:rect l="0" t="0" r="0" b="0"/>
              <a:pathLst>
                <a:path w="151830" h="336234">
                  <a:moveTo>
                    <a:pt x="25487" y="0"/>
                  </a:moveTo>
                  <a:lnTo>
                    <a:pt x="17154" y="37478"/>
                  </a:lnTo>
                  <a:lnTo>
                    <a:pt x="15392" y="88901"/>
                  </a:lnTo>
                  <a:lnTo>
                    <a:pt x="13874" y="144119"/>
                  </a:lnTo>
                  <a:lnTo>
                    <a:pt x="9762" y="200087"/>
                  </a:lnTo>
                  <a:lnTo>
                    <a:pt x="10299" y="242169"/>
                  </a:lnTo>
                  <a:lnTo>
                    <a:pt x="0" y="298310"/>
                  </a:lnTo>
                  <a:lnTo>
                    <a:pt x="2851" y="320145"/>
                  </a:lnTo>
                  <a:lnTo>
                    <a:pt x="6887" y="329244"/>
                  </a:lnTo>
                  <a:lnTo>
                    <a:pt x="13087" y="334139"/>
                  </a:lnTo>
                  <a:lnTo>
                    <a:pt x="20730" y="336233"/>
                  </a:lnTo>
                  <a:lnTo>
                    <a:pt x="48254" y="333591"/>
                  </a:lnTo>
                  <a:lnTo>
                    <a:pt x="100582" y="320097"/>
                  </a:lnTo>
                  <a:lnTo>
                    <a:pt x="151829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84684" y="3021678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95212" y="2853222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41506" y="8334"/>
                  </a:lnTo>
                  <a:lnTo>
                    <a:pt x="90083" y="15685"/>
                  </a:lnTo>
                  <a:lnTo>
                    <a:pt x="32356" y="3180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74197" y="3021678"/>
              <a:ext cx="136871" cy="205492"/>
            </a:xfrm>
            <a:custGeom>
              <a:avLst/>
              <a:gdLst/>
              <a:ahLst/>
              <a:cxnLst/>
              <a:rect l="0" t="0" r="0" b="0"/>
              <a:pathLst>
                <a:path w="136871" h="205492">
                  <a:moveTo>
                    <a:pt x="0" y="21057"/>
                  </a:moveTo>
                  <a:lnTo>
                    <a:pt x="19128" y="82168"/>
                  </a:lnTo>
                  <a:lnTo>
                    <a:pt x="49803" y="136600"/>
                  </a:lnTo>
                  <a:lnTo>
                    <a:pt x="76651" y="200018"/>
                  </a:lnTo>
                  <a:lnTo>
                    <a:pt x="81516" y="204705"/>
                  </a:lnTo>
                  <a:lnTo>
                    <a:pt x="87099" y="205491"/>
                  </a:lnTo>
                  <a:lnTo>
                    <a:pt x="93161" y="203674"/>
                  </a:lnTo>
                  <a:lnTo>
                    <a:pt x="97202" y="197784"/>
                  </a:lnTo>
                  <a:lnTo>
                    <a:pt x="102890" y="167138"/>
                  </a:lnTo>
                  <a:lnTo>
                    <a:pt x="107931" y="114860"/>
                  </a:lnTo>
                  <a:lnTo>
                    <a:pt x="123180" y="5390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658573" y="3009415"/>
              <a:ext cx="194650" cy="191249"/>
            </a:xfrm>
            <a:custGeom>
              <a:avLst/>
              <a:gdLst/>
              <a:ahLst/>
              <a:cxnLst/>
              <a:rect l="0" t="0" r="0" b="0"/>
              <a:pathLst>
                <a:path w="194650" h="191249">
                  <a:moveTo>
                    <a:pt x="131478" y="96491"/>
                  </a:moveTo>
                  <a:lnTo>
                    <a:pt x="112350" y="34233"/>
                  </a:lnTo>
                  <a:lnTo>
                    <a:pt x="101140" y="17738"/>
                  </a:lnTo>
                  <a:lnTo>
                    <a:pt x="85239" y="5728"/>
                  </a:lnTo>
                  <a:lnTo>
                    <a:pt x="76086" y="887"/>
                  </a:lnTo>
                  <a:lnTo>
                    <a:pt x="66474" y="0"/>
                  </a:lnTo>
                  <a:lnTo>
                    <a:pt x="46436" y="5253"/>
                  </a:lnTo>
                  <a:lnTo>
                    <a:pt x="28951" y="18506"/>
                  </a:lnTo>
                  <a:lnTo>
                    <a:pt x="21013" y="26954"/>
                  </a:lnTo>
                  <a:lnTo>
                    <a:pt x="12193" y="48818"/>
                  </a:lnTo>
                  <a:lnTo>
                    <a:pt x="0" y="107458"/>
                  </a:lnTo>
                  <a:lnTo>
                    <a:pt x="2074" y="133341"/>
                  </a:lnTo>
                  <a:lnTo>
                    <a:pt x="10014" y="154203"/>
                  </a:lnTo>
                  <a:lnTo>
                    <a:pt x="34176" y="186660"/>
                  </a:lnTo>
                  <a:lnTo>
                    <a:pt x="42044" y="189359"/>
                  </a:lnTo>
                  <a:lnTo>
                    <a:pt x="60144" y="186119"/>
                  </a:lnTo>
                  <a:lnTo>
                    <a:pt x="67545" y="180810"/>
                  </a:lnTo>
                  <a:lnTo>
                    <a:pt x="78887" y="165552"/>
                  </a:lnTo>
                  <a:lnTo>
                    <a:pt x="91849" y="137231"/>
                  </a:lnTo>
                  <a:lnTo>
                    <a:pt x="99474" y="96003"/>
                  </a:lnTo>
                  <a:lnTo>
                    <a:pt x="101953" y="96166"/>
                  </a:lnTo>
                  <a:lnTo>
                    <a:pt x="104776" y="99784"/>
                  </a:lnTo>
                  <a:lnTo>
                    <a:pt x="130169" y="159412"/>
                  </a:lnTo>
                  <a:lnTo>
                    <a:pt x="146104" y="174369"/>
                  </a:lnTo>
                  <a:lnTo>
                    <a:pt x="163715" y="183746"/>
                  </a:lnTo>
                  <a:lnTo>
                    <a:pt x="194649" y="1912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867161" y="2821637"/>
              <a:ext cx="38705" cy="368498"/>
            </a:xfrm>
            <a:custGeom>
              <a:avLst/>
              <a:gdLst/>
              <a:ahLst/>
              <a:cxnLst/>
              <a:rect l="0" t="0" r="0" b="0"/>
              <a:pathLst>
                <a:path w="38705" h="368498">
                  <a:moveTo>
                    <a:pt x="28175" y="0"/>
                  </a:moveTo>
                  <a:lnTo>
                    <a:pt x="4151" y="56215"/>
                  </a:lnTo>
                  <a:lnTo>
                    <a:pt x="0" y="101404"/>
                  </a:lnTo>
                  <a:lnTo>
                    <a:pt x="5659" y="153008"/>
                  </a:lnTo>
                  <a:lnTo>
                    <a:pt x="13575" y="211062"/>
                  </a:lnTo>
                  <a:lnTo>
                    <a:pt x="17610" y="264658"/>
                  </a:lnTo>
                  <a:lnTo>
                    <a:pt x="28861" y="325283"/>
                  </a:lnTo>
                  <a:lnTo>
                    <a:pt x="38704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963447" y="3000621"/>
              <a:ext cx="125590" cy="200092"/>
            </a:xfrm>
            <a:custGeom>
              <a:avLst/>
              <a:gdLst/>
              <a:ahLst/>
              <a:cxnLst/>
              <a:rect l="0" t="0" r="0" b="0"/>
              <a:pathLst>
                <a:path w="125590" h="200092">
                  <a:moveTo>
                    <a:pt x="5589" y="52643"/>
                  </a:moveTo>
                  <a:lnTo>
                    <a:pt x="0" y="69410"/>
                  </a:lnTo>
                  <a:lnTo>
                    <a:pt x="376" y="87001"/>
                  </a:lnTo>
                  <a:lnTo>
                    <a:pt x="14478" y="144472"/>
                  </a:lnTo>
                  <a:lnTo>
                    <a:pt x="38237" y="185816"/>
                  </a:lnTo>
                  <a:lnTo>
                    <a:pt x="44902" y="194067"/>
                  </a:lnTo>
                  <a:lnTo>
                    <a:pt x="52855" y="198398"/>
                  </a:lnTo>
                  <a:lnTo>
                    <a:pt x="71050" y="200091"/>
                  </a:lnTo>
                  <a:lnTo>
                    <a:pt x="87715" y="193825"/>
                  </a:lnTo>
                  <a:lnTo>
                    <a:pt x="95435" y="188878"/>
                  </a:lnTo>
                  <a:lnTo>
                    <a:pt x="107132" y="174023"/>
                  </a:lnTo>
                  <a:lnTo>
                    <a:pt x="120294" y="139690"/>
                  </a:lnTo>
                  <a:lnTo>
                    <a:pt x="125589" y="110048"/>
                  </a:lnTo>
                  <a:lnTo>
                    <a:pt x="122576" y="52890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171878" y="3002193"/>
              <a:ext cx="165656" cy="177510"/>
            </a:xfrm>
            <a:custGeom>
              <a:avLst/>
              <a:gdLst/>
              <a:ahLst/>
              <a:cxnLst/>
              <a:rect l="0" t="0" r="0" b="0"/>
              <a:pathLst>
                <a:path w="165656" h="177510">
                  <a:moveTo>
                    <a:pt x="81427" y="93185"/>
                  </a:moveTo>
                  <a:lnTo>
                    <a:pt x="87016" y="76417"/>
                  </a:lnTo>
                  <a:lnTo>
                    <a:pt x="84903" y="43633"/>
                  </a:lnTo>
                  <a:lnTo>
                    <a:pt x="71279" y="9873"/>
                  </a:lnTo>
                  <a:lnTo>
                    <a:pt x="64133" y="3718"/>
                  </a:lnTo>
                  <a:lnTo>
                    <a:pt x="55860" y="785"/>
                  </a:lnTo>
                  <a:lnTo>
                    <a:pt x="46835" y="0"/>
                  </a:lnTo>
                  <a:lnTo>
                    <a:pt x="30568" y="5366"/>
                  </a:lnTo>
                  <a:lnTo>
                    <a:pt x="22955" y="10072"/>
                  </a:lnTo>
                  <a:lnTo>
                    <a:pt x="11376" y="24661"/>
                  </a:lnTo>
                  <a:lnTo>
                    <a:pt x="6650" y="33464"/>
                  </a:lnTo>
                  <a:lnTo>
                    <a:pt x="0" y="73800"/>
                  </a:lnTo>
                  <a:lnTo>
                    <a:pt x="6158" y="123021"/>
                  </a:lnTo>
                  <a:lnTo>
                    <a:pt x="16491" y="154668"/>
                  </a:lnTo>
                  <a:lnTo>
                    <a:pt x="27611" y="171593"/>
                  </a:lnTo>
                  <a:lnTo>
                    <a:pt x="35021" y="175873"/>
                  </a:lnTo>
                  <a:lnTo>
                    <a:pt x="52613" y="177509"/>
                  </a:lnTo>
                  <a:lnTo>
                    <a:pt x="61048" y="173967"/>
                  </a:lnTo>
                  <a:lnTo>
                    <a:pt x="76660" y="160674"/>
                  </a:lnTo>
                  <a:lnTo>
                    <a:pt x="93013" y="122280"/>
                  </a:lnTo>
                  <a:lnTo>
                    <a:pt x="99678" y="79449"/>
                  </a:lnTo>
                  <a:lnTo>
                    <a:pt x="99444" y="73499"/>
                  </a:lnTo>
                  <a:lnTo>
                    <a:pt x="98118" y="73042"/>
                  </a:lnTo>
                  <a:lnTo>
                    <a:pt x="96064" y="76247"/>
                  </a:lnTo>
                  <a:lnTo>
                    <a:pt x="100021" y="89166"/>
                  </a:lnTo>
                  <a:lnTo>
                    <a:pt x="121625" y="120467"/>
                  </a:lnTo>
                  <a:lnTo>
                    <a:pt x="165655" y="1458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387157" y="2800580"/>
              <a:ext cx="45134" cy="336913"/>
            </a:xfrm>
            <a:custGeom>
              <a:avLst/>
              <a:gdLst/>
              <a:ahLst/>
              <a:cxnLst/>
              <a:rect l="0" t="0" r="0" b="0"/>
              <a:pathLst>
                <a:path w="45134" h="336913">
                  <a:moveTo>
                    <a:pt x="13547" y="0"/>
                  </a:moveTo>
                  <a:lnTo>
                    <a:pt x="13547" y="22357"/>
                  </a:lnTo>
                  <a:lnTo>
                    <a:pt x="7308" y="39572"/>
                  </a:lnTo>
                  <a:lnTo>
                    <a:pt x="2369" y="47438"/>
                  </a:lnTo>
                  <a:lnTo>
                    <a:pt x="0" y="71777"/>
                  </a:lnTo>
                  <a:lnTo>
                    <a:pt x="8012" y="135061"/>
                  </a:lnTo>
                  <a:lnTo>
                    <a:pt x="11907" y="186507"/>
                  </a:lnTo>
                  <a:lnTo>
                    <a:pt x="21629" y="247887"/>
                  </a:lnTo>
                  <a:lnTo>
                    <a:pt x="34814" y="301953"/>
                  </a:lnTo>
                  <a:lnTo>
                    <a:pt x="4513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305948" y="2937450"/>
              <a:ext cx="210571" cy="73701"/>
            </a:xfrm>
            <a:custGeom>
              <a:avLst/>
              <a:gdLst/>
              <a:ahLst/>
              <a:cxnLst/>
              <a:rect l="0" t="0" r="0" b="0"/>
              <a:pathLst>
                <a:path w="210571" h="73701">
                  <a:moveTo>
                    <a:pt x="210570" y="0"/>
                  </a:moveTo>
                  <a:lnTo>
                    <a:pt x="156695" y="17959"/>
                  </a:lnTo>
                  <a:lnTo>
                    <a:pt x="99533" y="35150"/>
                  </a:lnTo>
                  <a:lnTo>
                    <a:pt x="42743" y="52650"/>
                  </a:lnTo>
                  <a:lnTo>
                    <a:pt x="16954" y="6317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87770" y="2965815"/>
              <a:ext cx="165619" cy="183644"/>
            </a:xfrm>
            <a:custGeom>
              <a:avLst/>
              <a:gdLst/>
              <a:ahLst/>
              <a:cxnLst/>
              <a:rect l="0" t="0" r="0" b="0"/>
              <a:pathLst>
                <a:path w="165619" h="183644">
                  <a:moveTo>
                    <a:pt x="28748" y="76920"/>
                  </a:moveTo>
                  <a:lnTo>
                    <a:pt x="87365" y="76920"/>
                  </a:lnTo>
                  <a:lnTo>
                    <a:pt x="139199" y="74581"/>
                  </a:lnTo>
                  <a:lnTo>
                    <a:pt x="158165" y="65742"/>
                  </a:lnTo>
                  <a:lnTo>
                    <a:pt x="162989" y="58940"/>
                  </a:lnTo>
                  <a:lnTo>
                    <a:pt x="165035" y="50895"/>
                  </a:lnTo>
                  <a:lnTo>
                    <a:pt x="165230" y="42023"/>
                  </a:lnTo>
                  <a:lnTo>
                    <a:pt x="159206" y="25925"/>
                  </a:lnTo>
                  <a:lnTo>
                    <a:pt x="154325" y="18357"/>
                  </a:lnTo>
                  <a:lnTo>
                    <a:pt x="139542" y="6829"/>
                  </a:lnTo>
                  <a:lnTo>
                    <a:pt x="130687" y="2117"/>
                  </a:lnTo>
                  <a:lnTo>
                    <a:pt x="111488" y="0"/>
                  </a:lnTo>
                  <a:lnTo>
                    <a:pt x="92428" y="4129"/>
                  </a:lnTo>
                  <a:lnTo>
                    <a:pt x="31178" y="45799"/>
                  </a:lnTo>
                  <a:lnTo>
                    <a:pt x="16960" y="60749"/>
                  </a:lnTo>
                  <a:lnTo>
                    <a:pt x="6741" y="79092"/>
                  </a:lnTo>
                  <a:lnTo>
                    <a:pt x="0" y="114739"/>
                  </a:lnTo>
                  <a:lnTo>
                    <a:pt x="4663" y="135063"/>
                  </a:lnTo>
                  <a:lnTo>
                    <a:pt x="26720" y="167174"/>
                  </a:lnTo>
                  <a:lnTo>
                    <a:pt x="46174" y="178644"/>
                  </a:lnTo>
                  <a:lnTo>
                    <a:pt x="57913" y="183341"/>
                  </a:lnTo>
                  <a:lnTo>
                    <a:pt x="116441" y="183643"/>
                  </a:lnTo>
                  <a:lnTo>
                    <a:pt x="165618" y="1822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140928" y="2856235"/>
            <a:ext cx="586368" cy="277186"/>
            <a:chOff x="4140928" y="2856235"/>
            <a:chExt cx="586368" cy="277186"/>
          </a:xfrm>
        </p:grpSpPr>
        <p:sp>
          <p:nvSpPr>
            <p:cNvPr id="90" name="Freeform 89"/>
            <p:cNvSpPr/>
            <p:nvPr/>
          </p:nvSpPr>
          <p:spPr>
            <a:xfrm>
              <a:off x="4140928" y="2856235"/>
              <a:ext cx="175757" cy="277186"/>
            </a:xfrm>
            <a:custGeom>
              <a:avLst/>
              <a:gdLst/>
              <a:ahLst/>
              <a:cxnLst/>
              <a:rect l="0" t="0" r="0" b="0"/>
              <a:pathLst>
                <a:path w="175757" h="277186">
                  <a:moveTo>
                    <a:pt x="175756" y="39101"/>
                  </a:moveTo>
                  <a:lnTo>
                    <a:pt x="164577" y="22334"/>
                  </a:lnTo>
                  <a:lnTo>
                    <a:pt x="149730" y="10982"/>
                  </a:lnTo>
                  <a:lnTo>
                    <a:pt x="130264" y="3207"/>
                  </a:lnTo>
                  <a:lnTo>
                    <a:pt x="94166" y="0"/>
                  </a:lnTo>
                  <a:lnTo>
                    <a:pt x="71643" y="3396"/>
                  </a:lnTo>
                  <a:lnTo>
                    <a:pt x="53054" y="15043"/>
                  </a:lnTo>
                  <a:lnTo>
                    <a:pt x="38163" y="31918"/>
                  </a:lnTo>
                  <a:lnTo>
                    <a:pt x="11362" y="92038"/>
                  </a:lnTo>
                  <a:lnTo>
                    <a:pt x="0" y="137035"/>
                  </a:lnTo>
                  <a:lnTo>
                    <a:pt x="848" y="173794"/>
                  </a:lnTo>
                  <a:lnTo>
                    <a:pt x="11615" y="217656"/>
                  </a:lnTo>
                  <a:lnTo>
                    <a:pt x="27166" y="243955"/>
                  </a:lnTo>
                  <a:lnTo>
                    <a:pt x="46591" y="266565"/>
                  </a:lnTo>
                  <a:lnTo>
                    <a:pt x="66487" y="274727"/>
                  </a:lnTo>
                  <a:lnTo>
                    <a:pt x="89757" y="277185"/>
                  </a:lnTo>
                  <a:lnTo>
                    <a:pt x="111798" y="274378"/>
                  </a:lnTo>
                  <a:lnTo>
                    <a:pt x="152204" y="255808"/>
                  </a:lnTo>
                  <a:lnTo>
                    <a:pt x="175756" y="2391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632972" y="2895336"/>
              <a:ext cx="10096" cy="168457"/>
            </a:xfrm>
            <a:custGeom>
              <a:avLst/>
              <a:gdLst/>
              <a:ahLst/>
              <a:cxnLst/>
              <a:rect l="0" t="0" r="0" b="0"/>
              <a:pathLst>
                <a:path w="10096" h="168457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7957" y="143509"/>
                  </a:lnTo>
                  <a:lnTo>
                    <a:pt x="1009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569367" y="2990093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15236" y="3120"/>
                  </a:lnTo>
                  <a:lnTo>
                    <a:pt x="55860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081055" y="2628783"/>
            <a:ext cx="2015153" cy="569078"/>
            <a:chOff x="5081055" y="2628783"/>
            <a:chExt cx="2015153" cy="569078"/>
          </a:xfrm>
        </p:grpSpPr>
        <p:sp>
          <p:nvSpPr>
            <p:cNvPr id="94" name="Freeform 93"/>
            <p:cNvSpPr/>
            <p:nvPr/>
          </p:nvSpPr>
          <p:spPr>
            <a:xfrm>
              <a:off x="5081055" y="2628783"/>
              <a:ext cx="254171" cy="553724"/>
            </a:xfrm>
            <a:custGeom>
              <a:avLst/>
              <a:gdLst/>
              <a:ahLst/>
              <a:cxnLst/>
              <a:rect l="0" t="0" r="0" b="0"/>
              <a:pathLst>
                <a:path w="254171" h="553724">
                  <a:moveTo>
                    <a:pt x="235836" y="140211"/>
                  </a:moveTo>
                  <a:lnTo>
                    <a:pt x="177273" y="195299"/>
                  </a:lnTo>
                  <a:lnTo>
                    <a:pt x="127106" y="257144"/>
                  </a:lnTo>
                  <a:lnTo>
                    <a:pt x="91955" y="314404"/>
                  </a:lnTo>
                  <a:lnTo>
                    <a:pt x="58898" y="376357"/>
                  </a:lnTo>
                  <a:lnTo>
                    <a:pt x="32773" y="435406"/>
                  </a:lnTo>
                  <a:lnTo>
                    <a:pt x="17921" y="490824"/>
                  </a:lnTo>
                  <a:lnTo>
                    <a:pt x="16860" y="503805"/>
                  </a:lnTo>
                  <a:lnTo>
                    <a:pt x="21920" y="524467"/>
                  </a:lnTo>
                  <a:lnTo>
                    <a:pt x="26545" y="533252"/>
                  </a:lnTo>
                  <a:lnTo>
                    <a:pt x="41042" y="546133"/>
                  </a:lnTo>
                  <a:lnTo>
                    <a:pt x="49822" y="551206"/>
                  </a:lnTo>
                  <a:lnTo>
                    <a:pt x="68935" y="553723"/>
                  </a:lnTo>
                  <a:lnTo>
                    <a:pt x="109801" y="545806"/>
                  </a:lnTo>
                  <a:lnTo>
                    <a:pt x="127568" y="533386"/>
                  </a:lnTo>
                  <a:lnTo>
                    <a:pt x="158038" y="496816"/>
                  </a:lnTo>
                  <a:lnTo>
                    <a:pt x="166164" y="470278"/>
                  </a:lnTo>
                  <a:lnTo>
                    <a:pt x="167619" y="428692"/>
                  </a:lnTo>
                  <a:lnTo>
                    <a:pt x="157630" y="383199"/>
                  </a:lnTo>
                  <a:lnTo>
                    <a:pt x="129495" y="329834"/>
                  </a:lnTo>
                  <a:lnTo>
                    <a:pt x="88344" y="269682"/>
                  </a:lnTo>
                  <a:lnTo>
                    <a:pt x="39298" y="212014"/>
                  </a:lnTo>
                  <a:lnTo>
                    <a:pt x="11844" y="150574"/>
                  </a:lnTo>
                  <a:lnTo>
                    <a:pt x="882" y="119105"/>
                  </a:lnTo>
                  <a:lnTo>
                    <a:pt x="0" y="98076"/>
                  </a:lnTo>
                  <a:lnTo>
                    <a:pt x="4678" y="78200"/>
                  </a:lnTo>
                  <a:lnTo>
                    <a:pt x="26745" y="46377"/>
                  </a:lnTo>
                  <a:lnTo>
                    <a:pt x="59223" y="17561"/>
                  </a:lnTo>
                  <a:lnTo>
                    <a:pt x="89139" y="1965"/>
                  </a:lnTo>
                  <a:lnTo>
                    <a:pt x="109806" y="0"/>
                  </a:lnTo>
                  <a:lnTo>
                    <a:pt x="168243" y="5241"/>
                  </a:lnTo>
                  <a:lnTo>
                    <a:pt x="194881" y="20021"/>
                  </a:lnTo>
                  <a:lnTo>
                    <a:pt x="232017" y="52822"/>
                  </a:lnTo>
                  <a:lnTo>
                    <a:pt x="247702" y="79223"/>
                  </a:lnTo>
                  <a:lnTo>
                    <a:pt x="254170" y="114862"/>
                  </a:lnTo>
                  <a:lnTo>
                    <a:pt x="246364" y="1612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843316" y="2698727"/>
              <a:ext cx="168457" cy="470351"/>
            </a:xfrm>
            <a:custGeom>
              <a:avLst/>
              <a:gdLst/>
              <a:ahLst/>
              <a:cxnLst/>
              <a:rect l="0" t="0" r="0" b="0"/>
              <a:pathLst>
                <a:path w="168457" h="470351">
                  <a:moveTo>
                    <a:pt x="0" y="470350"/>
                  </a:moveTo>
                  <a:lnTo>
                    <a:pt x="5589" y="411733"/>
                  </a:lnTo>
                  <a:lnTo>
                    <a:pt x="9553" y="350324"/>
                  </a:lnTo>
                  <a:lnTo>
                    <a:pt x="10336" y="291920"/>
                  </a:lnTo>
                  <a:lnTo>
                    <a:pt x="10490" y="229734"/>
                  </a:lnTo>
                  <a:lnTo>
                    <a:pt x="4455" y="170700"/>
                  </a:lnTo>
                  <a:lnTo>
                    <a:pt x="8982" y="117792"/>
                  </a:lnTo>
                  <a:lnTo>
                    <a:pt x="15812" y="62887"/>
                  </a:lnTo>
                  <a:lnTo>
                    <a:pt x="30681" y="29086"/>
                  </a:lnTo>
                  <a:lnTo>
                    <a:pt x="46391" y="13750"/>
                  </a:lnTo>
                  <a:lnTo>
                    <a:pt x="66242" y="4204"/>
                  </a:lnTo>
                  <a:lnTo>
                    <a:pt x="102555" y="0"/>
                  </a:lnTo>
                  <a:lnTo>
                    <a:pt x="143740" y="5348"/>
                  </a:lnTo>
                  <a:lnTo>
                    <a:pt x="168456" y="70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759088" y="2969036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62564" y="8333"/>
                  </a:lnTo>
                  <a:lnTo>
                    <a:pt x="111140" y="10095"/>
                  </a:lnTo>
                  <a:lnTo>
                    <a:pt x="49856" y="116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931516" y="2990093"/>
              <a:ext cx="172093" cy="184579"/>
            </a:xfrm>
            <a:custGeom>
              <a:avLst/>
              <a:gdLst/>
              <a:ahLst/>
              <a:cxnLst/>
              <a:rect l="0" t="0" r="0" b="0"/>
              <a:pathLst>
                <a:path w="172093" h="184579">
                  <a:moveTo>
                    <a:pt x="101313" y="0"/>
                  </a:moveTo>
                  <a:lnTo>
                    <a:pt x="78956" y="0"/>
                  </a:lnTo>
                  <a:lnTo>
                    <a:pt x="61741" y="6239"/>
                  </a:lnTo>
                  <a:lnTo>
                    <a:pt x="46290" y="17981"/>
                  </a:lnTo>
                  <a:lnTo>
                    <a:pt x="17308" y="57234"/>
                  </a:lnTo>
                  <a:lnTo>
                    <a:pt x="5485" y="82759"/>
                  </a:lnTo>
                  <a:lnTo>
                    <a:pt x="0" y="122267"/>
                  </a:lnTo>
                  <a:lnTo>
                    <a:pt x="2863" y="145588"/>
                  </a:lnTo>
                  <a:lnTo>
                    <a:pt x="11154" y="164532"/>
                  </a:lnTo>
                  <a:lnTo>
                    <a:pt x="16641" y="172859"/>
                  </a:lnTo>
                  <a:lnTo>
                    <a:pt x="24977" y="178410"/>
                  </a:lnTo>
                  <a:lnTo>
                    <a:pt x="46719" y="184578"/>
                  </a:lnTo>
                  <a:lnTo>
                    <a:pt x="85267" y="182462"/>
                  </a:lnTo>
                  <a:lnTo>
                    <a:pt x="120735" y="168836"/>
                  </a:lnTo>
                  <a:lnTo>
                    <a:pt x="147881" y="149981"/>
                  </a:lnTo>
                  <a:lnTo>
                    <a:pt x="165154" y="123987"/>
                  </a:lnTo>
                  <a:lnTo>
                    <a:pt x="172092" y="88470"/>
                  </a:lnTo>
                  <a:lnTo>
                    <a:pt x="167475" y="65056"/>
                  </a:lnTo>
                  <a:lnTo>
                    <a:pt x="151722" y="35264"/>
                  </a:lnTo>
                  <a:lnTo>
                    <a:pt x="13289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148642" y="2958507"/>
              <a:ext cx="115815" cy="182860"/>
            </a:xfrm>
            <a:custGeom>
              <a:avLst/>
              <a:gdLst/>
              <a:ahLst/>
              <a:cxnLst/>
              <a:rect l="0" t="0" r="0" b="0"/>
              <a:pathLst>
                <a:path w="115815" h="182860">
                  <a:moveTo>
                    <a:pt x="0" y="105285"/>
                  </a:moveTo>
                  <a:lnTo>
                    <a:pt x="27512" y="159160"/>
                  </a:lnTo>
                  <a:lnTo>
                    <a:pt x="36098" y="182859"/>
                  </a:lnTo>
                  <a:lnTo>
                    <a:pt x="17176" y="125261"/>
                  </a:lnTo>
                  <a:lnTo>
                    <a:pt x="16602" y="104805"/>
                  </a:lnTo>
                  <a:lnTo>
                    <a:pt x="25767" y="63076"/>
                  </a:lnTo>
                  <a:lnTo>
                    <a:pt x="41040" y="37147"/>
                  </a:lnTo>
                  <a:lnTo>
                    <a:pt x="56845" y="2508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614763" y="2934838"/>
              <a:ext cx="207704" cy="263023"/>
            </a:xfrm>
            <a:custGeom>
              <a:avLst/>
              <a:gdLst/>
              <a:ahLst/>
              <a:cxnLst/>
              <a:rect l="0" t="0" r="0" b="0"/>
              <a:pathLst>
                <a:path w="207704" h="263023">
                  <a:moveTo>
                    <a:pt x="134004" y="44726"/>
                  </a:moveTo>
                  <a:lnTo>
                    <a:pt x="128414" y="22370"/>
                  </a:lnTo>
                  <a:lnTo>
                    <a:pt x="123258" y="14614"/>
                  </a:lnTo>
                  <a:lnTo>
                    <a:pt x="108171" y="2877"/>
                  </a:lnTo>
                  <a:lnTo>
                    <a:pt x="89767" y="0"/>
                  </a:lnTo>
                  <a:lnTo>
                    <a:pt x="69889" y="3791"/>
                  </a:lnTo>
                  <a:lnTo>
                    <a:pt x="49356" y="13275"/>
                  </a:lnTo>
                  <a:lnTo>
                    <a:pt x="23655" y="37357"/>
                  </a:lnTo>
                  <a:lnTo>
                    <a:pt x="6811" y="66720"/>
                  </a:lnTo>
                  <a:lnTo>
                    <a:pt x="0" y="103236"/>
                  </a:lnTo>
                  <a:lnTo>
                    <a:pt x="6104" y="157496"/>
                  </a:lnTo>
                  <a:lnTo>
                    <a:pt x="16429" y="196943"/>
                  </a:lnTo>
                  <a:lnTo>
                    <a:pt x="27547" y="216103"/>
                  </a:lnTo>
                  <a:lnTo>
                    <a:pt x="52547" y="240044"/>
                  </a:lnTo>
                  <a:lnTo>
                    <a:pt x="82182" y="256366"/>
                  </a:lnTo>
                  <a:lnTo>
                    <a:pt x="118779" y="263022"/>
                  </a:lnTo>
                  <a:lnTo>
                    <a:pt x="180713" y="257123"/>
                  </a:lnTo>
                  <a:lnTo>
                    <a:pt x="207703" y="255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959337" y="2979564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980394" y="3074321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6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1362471" y="3653388"/>
            <a:ext cx="3382239" cy="610064"/>
            <a:chOff x="1362471" y="3653388"/>
            <a:chExt cx="3382239" cy="610064"/>
          </a:xfrm>
        </p:grpSpPr>
        <p:sp>
          <p:nvSpPr>
            <p:cNvPr id="103" name="Freeform 102"/>
            <p:cNvSpPr/>
            <p:nvPr/>
          </p:nvSpPr>
          <p:spPr>
            <a:xfrm>
              <a:off x="1362471" y="3722910"/>
              <a:ext cx="306550" cy="464714"/>
            </a:xfrm>
            <a:custGeom>
              <a:avLst/>
              <a:gdLst/>
              <a:ahLst/>
              <a:cxnLst/>
              <a:rect l="0" t="0" r="0" b="0"/>
              <a:pathLst>
                <a:path w="306550" h="464714">
                  <a:moveTo>
                    <a:pt x="237860" y="35763"/>
                  </a:moveTo>
                  <a:lnTo>
                    <a:pt x="219879" y="20122"/>
                  </a:lnTo>
                  <a:lnTo>
                    <a:pt x="168119" y="919"/>
                  </a:lnTo>
                  <a:lnTo>
                    <a:pt x="144863" y="0"/>
                  </a:lnTo>
                  <a:lnTo>
                    <a:pt x="95748" y="8942"/>
                  </a:lnTo>
                  <a:lnTo>
                    <a:pt x="36819" y="43508"/>
                  </a:lnTo>
                  <a:lnTo>
                    <a:pt x="11526" y="69644"/>
                  </a:lnTo>
                  <a:lnTo>
                    <a:pt x="2737" y="92545"/>
                  </a:lnTo>
                  <a:lnTo>
                    <a:pt x="0" y="117152"/>
                  </a:lnTo>
                  <a:lnTo>
                    <a:pt x="2683" y="139786"/>
                  </a:lnTo>
                  <a:lnTo>
                    <a:pt x="16360" y="172260"/>
                  </a:lnTo>
                  <a:lnTo>
                    <a:pt x="31791" y="187285"/>
                  </a:lnTo>
                  <a:lnTo>
                    <a:pt x="70293" y="206464"/>
                  </a:lnTo>
                  <a:lnTo>
                    <a:pt x="133617" y="213657"/>
                  </a:lnTo>
                  <a:lnTo>
                    <a:pt x="195667" y="223009"/>
                  </a:lnTo>
                  <a:lnTo>
                    <a:pt x="233027" y="233833"/>
                  </a:lnTo>
                  <a:lnTo>
                    <a:pt x="267798" y="257859"/>
                  </a:lnTo>
                  <a:lnTo>
                    <a:pt x="297196" y="290724"/>
                  </a:lnTo>
                  <a:lnTo>
                    <a:pt x="305176" y="316755"/>
                  </a:lnTo>
                  <a:lnTo>
                    <a:pt x="306549" y="358056"/>
                  </a:lnTo>
                  <a:lnTo>
                    <a:pt x="301144" y="381385"/>
                  </a:lnTo>
                  <a:lnTo>
                    <a:pt x="284947" y="413080"/>
                  </a:lnTo>
                  <a:lnTo>
                    <a:pt x="272046" y="430017"/>
                  </a:lnTo>
                  <a:lnTo>
                    <a:pt x="252274" y="442224"/>
                  </a:lnTo>
                  <a:lnTo>
                    <a:pt x="195088" y="462206"/>
                  </a:lnTo>
                  <a:lnTo>
                    <a:pt x="157077" y="464713"/>
                  </a:lnTo>
                  <a:lnTo>
                    <a:pt x="123067" y="457398"/>
                  </a:lnTo>
                  <a:lnTo>
                    <a:pt x="83254" y="434557"/>
                  </a:lnTo>
                  <a:lnTo>
                    <a:pt x="37819" y="3937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707075" y="3990300"/>
              <a:ext cx="103827" cy="158297"/>
            </a:xfrm>
            <a:custGeom>
              <a:avLst/>
              <a:gdLst/>
              <a:ahLst/>
              <a:cxnLst/>
              <a:rect l="0" t="0" r="0" b="0"/>
              <a:pathLst>
                <a:path w="103827" h="158297">
                  <a:moveTo>
                    <a:pt x="9070" y="0"/>
                  </a:moveTo>
                  <a:lnTo>
                    <a:pt x="5" y="58617"/>
                  </a:lnTo>
                  <a:lnTo>
                    <a:pt x="0" y="111621"/>
                  </a:lnTo>
                  <a:lnTo>
                    <a:pt x="4259" y="135007"/>
                  </a:lnTo>
                  <a:lnTo>
                    <a:pt x="9372" y="143817"/>
                  </a:lnTo>
                  <a:lnTo>
                    <a:pt x="24412" y="156725"/>
                  </a:lnTo>
                  <a:lnTo>
                    <a:pt x="33336" y="158296"/>
                  </a:lnTo>
                  <a:lnTo>
                    <a:pt x="52610" y="153802"/>
                  </a:lnTo>
                  <a:lnTo>
                    <a:pt x="77603" y="138118"/>
                  </a:lnTo>
                  <a:lnTo>
                    <a:pt x="89442" y="122217"/>
                  </a:lnTo>
                  <a:lnTo>
                    <a:pt x="97433" y="102282"/>
                  </a:lnTo>
                  <a:lnTo>
                    <a:pt x="102563" y="51356"/>
                  </a:lnTo>
                  <a:lnTo>
                    <a:pt x="10382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863544" y="3800787"/>
              <a:ext cx="171751" cy="308447"/>
            </a:xfrm>
            <a:custGeom>
              <a:avLst/>
              <a:gdLst/>
              <a:ahLst/>
              <a:cxnLst/>
              <a:rect l="0" t="0" r="0" b="0"/>
              <a:pathLst>
                <a:path w="171751" h="308447">
                  <a:moveTo>
                    <a:pt x="0" y="0"/>
                  </a:moveTo>
                  <a:lnTo>
                    <a:pt x="7235" y="27556"/>
                  </a:lnTo>
                  <a:lnTo>
                    <a:pt x="12997" y="83779"/>
                  </a:lnTo>
                  <a:lnTo>
                    <a:pt x="25054" y="140291"/>
                  </a:lnTo>
                  <a:lnTo>
                    <a:pt x="39058" y="202225"/>
                  </a:lnTo>
                  <a:lnTo>
                    <a:pt x="41510" y="256625"/>
                  </a:lnTo>
                  <a:lnTo>
                    <a:pt x="40541" y="261161"/>
                  </a:lnTo>
                  <a:lnTo>
                    <a:pt x="38726" y="259505"/>
                  </a:lnTo>
                  <a:lnTo>
                    <a:pt x="36346" y="253722"/>
                  </a:lnTo>
                  <a:lnTo>
                    <a:pt x="36821" y="237938"/>
                  </a:lnTo>
                  <a:lnTo>
                    <a:pt x="42101" y="220394"/>
                  </a:lnTo>
                  <a:lnTo>
                    <a:pt x="52247" y="204798"/>
                  </a:lnTo>
                  <a:lnTo>
                    <a:pt x="76701" y="182864"/>
                  </a:lnTo>
                  <a:lnTo>
                    <a:pt x="86229" y="179231"/>
                  </a:lnTo>
                  <a:lnTo>
                    <a:pt x="106174" y="178314"/>
                  </a:lnTo>
                  <a:lnTo>
                    <a:pt x="123617" y="184926"/>
                  </a:lnTo>
                  <a:lnTo>
                    <a:pt x="153879" y="208234"/>
                  </a:lnTo>
                  <a:lnTo>
                    <a:pt x="169726" y="234055"/>
                  </a:lnTo>
                  <a:lnTo>
                    <a:pt x="171750" y="253763"/>
                  </a:lnTo>
                  <a:lnTo>
                    <a:pt x="167580" y="273051"/>
                  </a:lnTo>
                  <a:lnTo>
                    <a:pt x="157928" y="289422"/>
                  </a:lnTo>
                  <a:lnTo>
                    <a:pt x="142720" y="301378"/>
                  </a:lnTo>
                  <a:lnTo>
                    <a:pt x="133751" y="306203"/>
                  </a:lnTo>
                  <a:lnTo>
                    <a:pt x="114427" y="308446"/>
                  </a:lnTo>
                  <a:lnTo>
                    <a:pt x="94140" y="304373"/>
                  </a:lnTo>
                  <a:lnTo>
                    <a:pt x="58759" y="285814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62304" y="3895544"/>
              <a:ext cx="118768" cy="163927"/>
            </a:xfrm>
            <a:custGeom>
              <a:avLst/>
              <a:gdLst/>
              <a:ahLst/>
              <a:cxnLst/>
              <a:rect l="0" t="0" r="0" b="0"/>
              <a:pathLst>
                <a:path w="118768" h="163927">
                  <a:moveTo>
                    <a:pt x="85509" y="0"/>
                  </a:moveTo>
                  <a:lnTo>
                    <a:pt x="63152" y="0"/>
                  </a:lnTo>
                  <a:lnTo>
                    <a:pt x="45937" y="6239"/>
                  </a:lnTo>
                  <a:lnTo>
                    <a:pt x="15821" y="29308"/>
                  </a:lnTo>
                  <a:lnTo>
                    <a:pt x="0" y="55087"/>
                  </a:lnTo>
                  <a:lnTo>
                    <a:pt x="427" y="62461"/>
                  </a:lnTo>
                  <a:lnTo>
                    <a:pt x="4221" y="68547"/>
                  </a:lnTo>
                  <a:lnTo>
                    <a:pt x="10260" y="73774"/>
                  </a:lnTo>
                  <a:lnTo>
                    <a:pt x="29448" y="79581"/>
                  </a:lnTo>
                  <a:lnTo>
                    <a:pt x="74305" y="88899"/>
                  </a:lnTo>
                  <a:lnTo>
                    <a:pt x="100777" y="104199"/>
                  </a:lnTo>
                  <a:lnTo>
                    <a:pt x="112962" y="120010"/>
                  </a:lnTo>
                  <a:lnTo>
                    <a:pt x="117849" y="129140"/>
                  </a:lnTo>
                  <a:lnTo>
                    <a:pt x="118767" y="137566"/>
                  </a:lnTo>
                  <a:lnTo>
                    <a:pt x="113549" y="153167"/>
                  </a:lnTo>
                  <a:lnTo>
                    <a:pt x="106542" y="158263"/>
                  </a:lnTo>
                  <a:lnTo>
                    <a:pt x="86278" y="163926"/>
                  </a:lnTo>
                  <a:lnTo>
                    <a:pt x="33993" y="159526"/>
                  </a:lnTo>
                  <a:lnTo>
                    <a:pt x="2233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242570" y="3748145"/>
              <a:ext cx="21057" cy="305327"/>
            </a:xfrm>
            <a:custGeom>
              <a:avLst/>
              <a:gdLst/>
              <a:ahLst/>
              <a:cxnLst/>
              <a:rect l="0" t="0" r="0" b="0"/>
              <a:pathLst>
                <a:path w="21057" h="305327">
                  <a:moveTo>
                    <a:pt x="0" y="0"/>
                  </a:moveTo>
                  <a:lnTo>
                    <a:pt x="1169" y="50432"/>
                  </a:lnTo>
                  <a:lnTo>
                    <a:pt x="7235" y="106580"/>
                  </a:lnTo>
                  <a:lnTo>
                    <a:pt x="9552" y="159611"/>
                  </a:lnTo>
                  <a:lnTo>
                    <a:pt x="13455" y="216925"/>
                  </a:lnTo>
                  <a:lnTo>
                    <a:pt x="20055" y="278087"/>
                  </a:lnTo>
                  <a:lnTo>
                    <a:pt x="2105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158342" y="3832373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30371" y="7236"/>
                  </a:lnTo>
                  <a:lnTo>
                    <a:pt x="74148" y="9878"/>
                  </a:lnTo>
                  <a:lnTo>
                    <a:pt x="15483" y="176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358383" y="3937658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4144"/>
                  </a:lnTo>
                  <a:lnTo>
                    <a:pt x="8333" y="116191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358383" y="38534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505782" y="3779730"/>
              <a:ext cx="20586" cy="305328"/>
            </a:xfrm>
            <a:custGeom>
              <a:avLst/>
              <a:gdLst/>
              <a:ahLst/>
              <a:cxnLst/>
              <a:rect l="0" t="0" r="0" b="0"/>
              <a:pathLst>
                <a:path w="20586" h="305328">
                  <a:moveTo>
                    <a:pt x="0" y="0"/>
                  </a:moveTo>
                  <a:lnTo>
                    <a:pt x="3119" y="48931"/>
                  </a:lnTo>
                  <a:lnTo>
                    <a:pt x="8333" y="99896"/>
                  </a:lnTo>
                  <a:lnTo>
                    <a:pt x="12998" y="156331"/>
                  </a:lnTo>
                  <a:lnTo>
                    <a:pt x="18669" y="206977"/>
                  </a:lnTo>
                  <a:lnTo>
                    <a:pt x="20585" y="266012"/>
                  </a:lnTo>
                  <a:lnTo>
                    <a:pt x="17728" y="285124"/>
                  </a:lnTo>
                  <a:lnTo>
                    <a:pt x="10528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432082" y="3895544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03783" y="0"/>
                  </a:lnTo>
                  <a:lnTo>
                    <a:pt x="43303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602734" y="3916601"/>
              <a:ext cx="124147" cy="140646"/>
            </a:xfrm>
            <a:custGeom>
              <a:avLst/>
              <a:gdLst/>
              <a:ahLst/>
              <a:cxnLst/>
              <a:rect l="0" t="0" r="0" b="0"/>
              <a:pathLst>
                <a:path w="124147" h="140646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7669" y="101381"/>
                  </a:lnTo>
                  <a:lnTo>
                    <a:pt x="18176" y="124606"/>
                  </a:lnTo>
                  <a:lnTo>
                    <a:pt x="26594" y="132204"/>
                  </a:lnTo>
                  <a:lnTo>
                    <a:pt x="48424" y="140645"/>
                  </a:lnTo>
                  <a:lnTo>
                    <a:pt x="58457" y="140557"/>
                  </a:lnTo>
                  <a:lnTo>
                    <a:pt x="75844" y="134219"/>
                  </a:lnTo>
                  <a:lnTo>
                    <a:pt x="98786" y="117498"/>
                  </a:lnTo>
                  <a:lnTo>
                    <a:pt x="114813" y="92136"/>
                  </a:lnTo>
                  <a:lnTo>
                    <a:pt x="122303" y="38823"/>
                  </a:lnTo>
                  <a:lnTo>
                    <a:pt x="1241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821637" y="3695502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10528" y="49263"/>
                  </a:lnTo>
                  <a:lnTo>
                    <a:pt x="10528" y="100514"/>
                  </a:lnTo>
                  <a:lnTo>
                    <a:pt x="9358" y="156124"/>
                  </a:lnTo>
                  <a:lnTo>
                    <a:pt x="5315" y="211254"/>
                  </a:lnTo>
                  <a:lnTo>
                    <a:pt x="9498" y="266857"/>
                  </a:lnTo>
                  <a:lnTo>
                    <a:pt x="9155" y="32056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726880" y="3811316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2242" y="16788"/>
                  </a:lnTo>
                  <a:lnTo>
                    <a:pt x="53670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902134" y="3872374"/>
              <a:ext cx="151047" cy="191627"/>
            </a:xfrm>
            <a:custGeom>
              <a:avLst/>
              <a:gdLst/>
              <a:ahLst/>
              <a:cxnLst/>
              <a:rect l="0" t="0" r="0" b="0"/>
              <a:pathLst>
                <a:path w="151047" h="191627">
                  <a:moveTo>
                    <a:pt x="14259" y="86341"/>
                  </a:moveTo>
                  <a:lnTo>
                    <a:pt x="63190" y="86341"/>
                  </a:lnTo>
                  <a:lnTo>
                    <a:pt x="92158" y="84001"/>
                  </a:lnTo>
                  <a:lnTo>
                    <a:pt x="127028" y="69530"/>
                  </a:lnTo>
                  <a:lnTo>
                    <a:pt x="144707" y="57032"/>
                  </a:lnTo>
                  <a:lnTo>
                    <a:pt x="149188" y="48084"/>
                  </a:lnTo>
                  <a:lnTo>
                    <a:pt x="151046" y="25664"/>
                  </a:lnTo>
                  <a:lnTo>
                    <a:pt x="147565" y="16644"/>
                  </a:lnTo>
                  <a:lnTo>
                    <a:pt x="134337" y="3502"/>
                  </a:lnTo>
                  <a:lnTo>
                    <a:pt x="113641" y="0"/>
                  </a:lnTo>
                  <a:lnTo>
                    <a:pt x="90014" y="3513"/>
                  </a:lnTo>
                  <a:lnTo>
                    <a:pt x="35587" y="31298"/>
                  </a:lnTo>
                  <a:lnTo>
                    <a:pt x="20618" y="47839"/>
                  </a:lnTo>
                  <a:lnTo>
                    <a:pt x="1477" y="87054"/>
                  </a:lnTo>
                  <a:lnTo>
                    <a:pt x="0" y="107715"/>
                  </a:lnTo>
                  <a:lnTo>
                    <a:pt x="4412" y="128596"/>
                  </a:lnTo>
                  <a:lnTo>
                    <a:pt x="14172" y="149575"/>
                  </a:lnTo>
                  <a:lnTo>
                    <a:pt x="38410" y="175526"/>
                  </a:lnTo>
                  <a:lnTo>
                    <a:pt x="60868" y="184471"/>
                  </a:lnTo>
                  <a:lnTo>
                    <a:pt x="96699" y="189505"/>
                  </a:lnTo>
                  <a:lnTo>
                    <a:pt x="130073" y="191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246940" y="3653388"/>
              <a:ext cx="185350" cy="536955"/>
            </a:xfrm>
            <a:custGeom>
              <a:avLst/>
              <a:gdLst/>
              <a:ahLst/>
              <a:cxnLst/>
              <a:rect l="0" t="0" r="0" b="0"/>
              <a:pathLst>
                <a:path w="185350" h="536955">
                  <a:moveTo>
                    <a:pt x="185349" y="0"/>
                  </a:moveTo>
                  <a:lnTo>
                    <a:pt x="141387" y="20244"/>
                  </a:lnTo>
                  <a:lnTo>
                    <a:pt x="116691" y="39404"/>
                  </a:lnTo>
                  <a:lnTo>
                    <a:pt x="77147" y="93591"/>
                  </a:lnTo>
                  <a:lnTo>
                    <a:pt x="42963" y="142229"/>
                  </a:lnTo>
                  <a:lnTo>
                    <a:pt x="14851" y="205303"/>
                  </a:lnTo>
                  <a:lnTo>
                    <a:pt x="1990" y="256713"/>
                  </a:lnTo>
                  <a:lnTo>
                    <a:pt x="0" y="308990"/>
                  </a:lnTo>
                  <a:lnTo>
                    <a:pt x="13188" y="360354"/>
                  </a:lnTo>
                  <a:lnTo>
                    <a:pt x="35486" y="417106"/>
                  </a:lnTo>
                  <a:lnTo>
                    <a:pt x="50868" y="448411"/>
                  </a:lnTo>
                  <a:lnTo>
                    <a:pt x="73364" y="472504"/>
                  </a:lnTo>
                  <a:lnTo>
                    <a:pt x="129918" y="508709"/>
                  </a:lnTo>
                  <a:lnTo>
                    <a:pt x="185349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453347" y="3870625"/>
              <a:ext cx="136871" cy="196781"/>
            </a:xfrm>
            <a:custGeom>
              <a:avLst/>
              <a:gdLst/>
              <a:ahLst/>
              <a:cxnLst/>
              <a:rect l="0" t="0" r="0" b="0"/>
              <a:pathLst>
                <a:path w="136871" h="196781">
                  <a:moveTo>
                    <a:pt x="0" y="24919"/>
                  </a:moveTo>
                  <a:lnTo>
                    <a:pt x="2339" y="65776"/>
                  </a:lnTo>
                  <a:lnTo>
                    <a:pt x="23719" y="128421"/>
                  </a:lnTo>
                  <a:lnTo>
                    <a:pt x="42002" y="182611"/>
                  </a:lnTo>
                  <a:lnTo>
                    <a:pt x="46744" y="196780"/>
                  </a:lnTo>
                  <a:lnTo>
                    <a:pt x="27709" y="139632"/>
                  </a:lnTo>
                  <a:lnTo>
                    <a:pt x="23028" y="103232"/>
                  </a:lnTo>
                  <a:lnTo>
                    <a:pt x="27230" y="62810"/>
                  </a:lnTo>
                  <a:lnTo>
                    <a:pt x="35889" y="41370"/>
                  </a:lnTo>
                  <a:lnTo>
                    <a:pt x="41473" y="32377"/>
                  </a:lnTo>
                  <a:lnTo>
                    <a:pt x="57037" y="19265"/>
                  </a:lnTo>
                  <a:lnTo>
                    <a:pt x="95625" y="1315"/>
                  </a:lnTo>
                  <a:lnTo>
                    <a:pt x="113080" y="0"/>
                  </a:lnTo>
                  <a:lnTo>
                    <a:pt x="136870" y="3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636452" y="3878119"/>
              <a:ext cx="114149" cy="167343"/>
            </a:xfrm>
            <a:custGeom>
              <a:avLst/>
              <a:gdLst/>
              <a:ahLst/>
              <a:cxnLst/>
              <a:rect l="0" t="0" r="0" b="0"/>
              <a:pathLst>
                <a:path w="114149" h="167343">
                  <a:moveTo>
                    <a:pt x="6408" y="101653"/>
                  </a:moveTo>
                  <a:lnTo>
                    <a:pt x="49099" y="98533"/>
                  </a:lnTo>
                  <a:lnTo>
                    <a:pt x="90750" y="86999"/>
                  </a:lnTo>
                  <a:lnTo>
                    <a:pt x="98901" y="81355"/>
                  </a:lnTo>
                  <a:lnTo>
                    <a:pt x="111077" y="65725"/>
                  </a:lnTo>
                  <a:lnTo>
                    <a:pt x="114148" y="43961"/>
                  </a:lnTo>
                  <a:lnTo>
                    <a:pt x="113330" y="31606"/>
                  </a:lnTo>
                  <a:lnTo>
                    <a:pt x="109275" y="22199"/>
                  </a:lnTo>
                  <a:lnTo>
                    <a:pt x="95410" y="8629"/>
                  </a:lnTo>
                  <a:lnTo>
                    <a:pt x="74430" y="1817"/>
                  </a:lnTo>
                  <a:lnTo>
                    <a:pt x="62285" y="0"/>
                  </a:lnTo>
                  <a:lnTo>
                    <a:pt x="51848" y="2299"/>
                  </a:lnTo>
                  <a:lnTo>
                    <a:pt x="34012" y="14212"/>
                  </a:lnTo>
                  <a:lnTo>
                    <a:pt x="10817" y="40649"/>
                  </a:lnTo>
                  <a:lnTo>
                    <a:pt x="2518" y="63622"/>
                  </a:lnTo>
                  <a:lnTo>
                    <a:pt x="0" y="89429"/>
                  </a:lnTo>
                  <a:lnTo>
                    <a:pt x="2780" y="116498"/>
                  </a:lnTo>
                  <a:lnTo>
                    <a:pt x="11035" y="137886"/>
                  </a:lnTo>
                  <a:lnTo>
                    <a:pt x="16511" y="146865"/>
                  </a:lnTo>
                  <a:lnTo>
                    <a:pt x="35075" y="159962"/>
                  </a:lnTo>
                  <a:lnTo>
                    <a:pt x="57753" y="167342"/>
                  </a:lnTo>
                  <a:lnTo>
                    <a:pt x="101164" y="164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803842" y="3906450"/>
              <a:ext cx="134435" cy="357002"/>
            </a:xfrm>
            <a:custGeom>
              <a:avLst/>
              <a:gdLst/>
              <a:ahLst/>
              <a:cxnLst/>
              <a:rect l="0" t="0" r="0" b="0"/>
              <a:pathLst>
                <a:path w="134435" h="357002">
                  <a:moveTo>
                    <a:pt x="18002" y="136493"/>
                  </a:moveTo>
                  <a:lnTo>
                    <a:pt x="25238" y="164049"/>
                  </a:lnTo>
                  <a:lnTo>
                    <a:pt x="27880" y="220271"/>
                  </a:lnTo>
                  <a:lnTo>
                    <a:pt x="35681" y="283616"/>
                  </a:lnTo>
                  <a:lnTo>
                    <a:pt x="38392" y="337173"/>
                  </a:lnTo>
                  <a:lnTo>
                    <a:pt x="37593" y="356705"/>
                  </a:lnTo>
                  <a:lnTo>
                    <a:pt x="35742" y="357001"/>
                  </a:lnTo>
                  <a:lnTo>
                    <a:pt x="33338" y="353688"/>
                  </a:lnTo>
                  <a:lnTo>
                    <a:pt x="26044" y="290671"/>
                  </a:lnTo>
                  <a:lnTo>
                    <a:pt x="17265" y="240667"/>
                  </a:lnTo>
                  <a:lnTo>
                    <a:pt x="7255" y="188806"/>
                  </a:lnTo>
                  <a:lnTo>
                    <a:pt x="0" y="136395"/>
                  </a:lnTo>
                  <a:lnTo>
                    <a:pt x="970" y="90061"/>
                  </a:lnTo>
                  <a:lnTo>
                    <a:pt x="11778" y="37374"/>
                  </a:lnTo>
                  <a:lnTo>
                    <a:pt x="27336" y="7039"/>
                  </a:lnTo>
                  <a:lnTo>
                    <a:pt x="34754" y="2227"/>
                  </a:lnTo>
                  <a:lnTo>
                    <a:pt x="52354" y="0"/>
                  </a:lnTo>
                  <a:lnTo>
                    <a:pt x="81992" y="5323"/>
                  </a:lnTo>
                  <a:lnTo>
                    <a:pt x="99475" y="17364"/>
                  </a:lnTo>
                  <a:lnTo>
                    <a:pt x="129762" y="53690"/>
                  </a:lnTo>
                  <a:lnTo>
                    <a:pt x="133453" y="63743"/>
                  </a:lnTo>
                  <a:lnTo>
                    <a:pt x="134434" y="84273"/>
                  </a:lnTo>
                  <a:lnTo>
                    <a:pt x="130719" y="92321"/>
                  </a:lnTo>
                  <a:lnTo>
                    <a:pt x="117231" y="104383"/>
                  </a:lnTo>
                  <a:lnTo>
                    <a:pt x="96419" y="110523"/>
                  </a:lnTo>
                  <a:lnTo>
                    <a:pt x="61514" y="113980"/>
                  </a:lnTo>
                  <a:lnTo>
                    <a:pt x="28531" y="1154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979772" y="3716559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3119" y="60384"/>
                  </a:lnTo>
                  <a:lnTo>
                    <a:pt x="14654" y="121632"/>
                  </a:lnTo>
                  <a:lnTo>
                    <a:pt x="19159" y="173300"/>
                  </a:lnTo>
                  <a:lnTo>
                    <a:pt x="26084" y="227473"/>
                  </a:lnTo>
                  <a:lnTo>
                    <a:pt x="31669" y="288605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092785" y="3895651"/>
              <a:ext cx="160729" cy="178793"/>
            </a:xfrm>
            <a:custGeom>
              <a:avLst/>
              <a:gdLst/>
              <a:ahLst/>
              <a:cxnLst/>
              <a:rect l="0" t="0" r="0" b="0"/>
              <a:pathLst>
                <a:path w="160729" h="178793">
                  <a:moveTo>
                    <a:pt x="76500" y="84121"/>
                  </a:moveTo>
                  <a:lnTo>
                    <a:pt x="84833" y="46643"/>
                  </a:lnTo>
                  <a:lnTo>
                    <a:pt x="85564" y="34569"/>
                  </a:lnTo>
                  <a:lnTo>
                    <a:pt x="80138" y="14914"/>
                  </a:lnTo>
                  <a:lnTo>
                    <a:pt x="75416" y="6398"/>
                  </a:lnTo>
                  <a:lnTo>
                    <a:pt x="68758" y="1890"/>
                  </a:lnTo>
                  <a:lnTo>
                    <a:pt x="52002" y="0"/>
                  </a:lnTo>
                  <a:lnTo>
                    <a:pt x="35976" y="6180"/>
                  </a:lnTo>
                  <a:lnTo>
                    <a:pt x="28427" y="11103"/>
                  </a:lnTo>
                  <a:lnTo>
                    <a:pt x="16919" y="25932"/>
                  </a:lnTo>
                  <a:lnTo>
                    <a:pt x="0" y="64048"/>
                  </a:lnTo>
                  <a:lnTo>
                    <a:pt x="151" y="106119"/>
                  </a:lnTo>
                  <a:lnTo>
                    <a:pt x="7605" y="144451"/>
                  </a:lnTo>
                  <a:lnTo>
                    <a:pt x="22811" y="172446"/>
                  </a:lnTo>
                  <a:lnTo>
                    <a:pt x="30179" y="176930"/>
                  </a:lnTo>
                  <a:lnTo>
                    <a:pt x="47724" y="178792"/>
                  </a:lnTo>
                  <a:lnTo>
                    <a:pt x="56146" y="175310"/>
                  </a:lnTo>
                  <a:lnTo>
                    <a:pt x="71743" y="162084"/>
                  </a:lnTo>
                  <a:lnTo>
                    <a:pt x="80235" y="141388"/>
                  </a:lnTo>
                  <a:lnTo>
                    <a:pt x="87303" y="85683"/>
                  </a:lnTo>
                  <a:lnTo>
                    <a:pt x="89551" y="87502"/>
                  </a:lnTo>
                  <a:lnTo>
                    <a:pt x="111426" y="134864"/>
                  </a:lnTo>
                  <a:lnTo>
                    <a:pt x="124778" y="148787"/>
                  </a:lnTo>
                  <a:lnTo>
                    <a:pt x="160728" y="1683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281335" y="3868897"/>
              <a:ext cx="119577" cy="184575"/>
            </a:xfrm>
            <a:custGeom>
              <a:avLst/>
              <a:gdLst/>
              <a:ahLst/>
              <a:cxnLst/>
              <a:rect l="0" t="0" r="0" b="0"/>
              <a:pathLst>
                <a:path w="119577" h="184575">
                  <a:moveTo>
                    <a:pt x="109048" y="5590"/>
                  </a:moveTo>
                  <a:lnTo>
                    <a:pt x="92280" y="0"/>
                  </a:lnTo>
                  <a:lnTo>
                    <a:pt x="74690" y="376"/>
                  </a:lnTo>
                  <a:lnTo>
                    <a:pt x="55173" y="5612"/>
                  </a:lnTo>
                  <a:lnTo>
                    <a:pt x="34801" y="15738"/>
                  </a:lnTo>
                  <a:lnTo>
                    <a:pt x="20287" y="31157"/>
                  </a:lnTo>
                  <a:lnTo>
                    <a:pt x="1438" y="69652"/>
                  </a:lnTo>
                  <a:lnTo>
                    <a:pt x="0" y="90214"/>
                  </a:lnTo>
                  <a:lnTo>
                    <a:pt x="4430" y="112220"/>
                  </a:lnTo>
                  <a:lnTo>
                    <a:pt x="14198" y="137599"/>
                  </a:lnTo>
                  <a:lnTo>
                    <a:pt x="29458" y="158237"/>
                  </a:lnTo>
                  <a:lnTo>
                    <a:pt x="38441" y="167016"/>
                  </a:lnTo>
                  <a:lnTo>
                    <a:pt x="60899" y="176770"/>
                  </a:lnTo>
                  <a:lnTo>
                    <a:pt x="119576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442835" y="3902992"/>
              <a:ext cx="158119" cy="182066"/>
            </a:xfrm>
            <a:custGeom>
              <a:avLst/>
              <a:gdLst/>
              <a:ahLst/>
              <a:cxnLst/>
              <a:rect l="0" t="0" r="0" b="0"/>
              <a:pathLst>
                <a:path w="158119" h="182066">
                  <a:moveTo>
                    <a:pt x="31776" y="87308"/>
                  </a:moveTo>
                  <a:lnTo>
                    <a:pt x="69254" y="78975"/>
                  </a:lnTo>
                  <a:lnTo>
                    <a:pt x="115088" y="71624"/>
                  </a:lnTo>
                  <a:lnTo>
                    <a:pt x="121243" y="65154"/>
                  </a:lnTo>
                  <a:lnTo>
                    <a:pt x="124176" y="56161"/>
                  </a:lnTo>
                  <a:lnTo>
                    <a:pt x="124961" y="45486"/>
                  </a:lnTo>
                  <a:lnTo>
                    <a:pt x="119595" y="27387"/>
                  </a:lnTo>
                  <a:lnTo>
                    <a:pt x="114889" y="19284"/>
                  </a:lnTo>
                  <a:lnTo>
                    <a:pt x="100300" y="7163"/>
                  </a:lnTo>
                  <a:lnTo>
                    <a:pt x="91497" y="2292"/>
                  </a:lnTo>
                  <a:lnTo>
                    <a:pt x="72357" y="0"/>
                  </a:lnTo>
                  <a:lnTo>
                    <a:pt x="52152" y="4051"/>
                  </a:lnTo>
                  <a:lnTo>
                    <a:pt x="31473" y="13650"/>
                  </a:lnTo>
                  <a:lnTo>
                    <a:pt x="5690" y="37798"/>
                  </a:lnTo>
                  <a:lnTo>
                    <a:pt x="1517" y="48452"/>
                  </a:lnTo>
                  <a:lnTo>
                    <a:pt x="0" y="72768"/>
                  </a:lnTo>
                  <a:lnTo>
                    <a:pt x="5724" y="107177"/>
                  </a:lnTo>
                  <a:lnTo>
                    <a:pt x="20417" y="134009"/>
                  </a:lnTo>
                  <a:lnTo>
                    <a:pt x="36086" y="146279"/>
                  </a:lnTo>
                  <a:lnTo>
                    <a:pt x="74741" y="163688"/>
                  </a:lnTo>
                  <a:lnTo>
                    <a:pt x="131858" y="173622"/>
                  </a:lnTo>
                  <a:lnTo>
                    <a:pt x="158118" y="182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558839" y="3684974"/>
              <a:ext cx="185871" cy="484312"/>
            </a:xfrm>
            <a:custGeom>
              <a:avLst/>
              <a:gdLst/>
              <a:ahLst/>
              <a:cxnLst/>
              <a:rect l="0" t="0" r="0" b="0"/>
              <a:pathLst>
                <a:path w="185871" h="484312">
                  <a:moveTo>
                    <a:pt x="0" y="0"/>
                  </a:moveTo>
                  <a:lnTo>
                    <a:pt x="49498" y="59593"/>
                  </a:lnTo>
                  <a:lnTo>
                    <a:pt x="108419" y="122050"/>
                  </a:lnTo>
                  <a:lnTo>
                    <a:pt x="148018" y="173197"/>
                  </a:lnTo>
                  <a:lnTo>
                    <a:pt x="172824" y="228361"/>
                  </a:lnTo>
                  <a:lnTo>
                    <a:pt x="185870" y="287437"/>
                  </a:lnTo>
                  <a:lnTo>
                    <a:pt x="185554" y="319602"/>
                  </a:lnTo>
                  <a:lnTo>
                    <a:pt x="172222" y="362849"/>
                  </a:lnTo>
                  <a:lnTo>
                    <a:pt x="143637" y="409495"/>
                  </a:lnTo>
                  <a:lnTo>
                    <a:pt x="87017" y="462231"/>
                  </a:lnTo>
                  <a:lnTo>
                    <a:pt x="63171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5085264" y="3695502"/>
            <a:ext cx="568542" cy="473784"/>
            <a:chOff x="5085264" y="3695502"/>
            <a:chExt cx="568542" cy="473784"/>
          </a:xfrm>
        </p:grpSpPr>
        <p:sp>
          <p:nvSpPr>
            <p:cNvPr id="127" name="Freeform 126"/>
            <p:cNvSpPr/>
            <p:nvPr/>
          </p:nvSpPr>
          <p:spPr>
            <a:xfrm>
              <a:off x="5190549" y="3737616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21057" y="0"/>
                  </a:moveTo>
                  <a:lnTo>
                    <a:pt x="6403" y="55141"/>
                  </a:lnTo>
                  <a:lnTo>
                    <a:pt x="1897" y="103556"/>
                  </a:lnTo>
                  <a:lnTo>
                    <a:pt x="562" y="154946"/>
                  </a:lnTo>
                  <a:lnTo>
                    <a:pt x="166" y="207217"/>
                  </a:lnTo>
                  <a:lnTo>
                    <a:pt x="49" y="265339"/>
                  </a:lnTo>
                  <a:lnTo>
                    <a:pt x="15" y="321425"/>
                  </a:lnTo>
                  <a:lnTo>
                    <a:pt x="3" y="383203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085264" y="3927129"/>
              <a:ext cx="221099" cy="52644"/>
            </a:xfrm>
            <a:custGeom>
              <a:avLst/>
              <a:gdLst/>
              <a:ahLst/>
              <a:cxnLst/>
              <a:rect l="0" t="0" r="0" b="0"/>
              <a:pathLst>
                <a:path w="221099" h="52644">
                  <a:moveTo>
                    <a:pt x="221098" y="0"/>
                  </a:moveTo>
                  <a:lnTo>
                    <a:pt x="172168" y="3120"/>
                  </a:lnTo>
                  <a:lnTo>
                    <a:pt x="124322" y="11453"/>
                  </a:lnTo>
                  <a:lnTo>
                    <a:pt x="66931" y="24749"/>
                  </a:lnTo>
                  <a:lnTo>
                    <a:pt x="17263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321830" y="3695502"/>
              <a:ext cx="331976" cy="435824"/>
            </a:xfrm>
            <a:custGeom>
              <a:avLst/>
              <a:gdLst/>
              <a:ahLst/>
              <a:cxnLst/>
              <a:rect l="0" t="0" r="0" b="0"/>
              <a:pathLst>
                <a:path w="331976" h="435824">
                  <a:moveTo>
                    <a:pt x="16118" y="0"/>
                  </a:moveTo>
                  <a:lnTo>
                    <a:pt x="7053" y="58617"/>
                  </a:lnTo>
                  <a:lnTo>
                    <a:pt x="5878" y="121197"/>
                  </a:lnTo>
                  <a:lnTo>
                    <a:pt x="5675" y="172521"/>
                  </a:lnTo>
                  <a:lnTo>
                    <a:pt x="5615" y="225942"/>
                  </a:lnTo>
                  <a:lnTo>
                    <a:pt x="5597" y="284535"/>
                  </a:lnTo>
                  <a:lnTo>
                    <a:pt x="5592" y="338290"/>
                  </a:lnTo>
                  <a:lnTo>
                    <a:pt x="4420" y="376185"/>
                  </a:lnTo>
                  <a:lnTo>
                    <a:pt x="2470" y="377132"/>
                  </a:lnTo>
                  <a:lnTo>
                    <a:pt x="0" y="374254"/>
                  </a:lnTo>
                  <a:lnTo>
                    <a:pt x="4442" y="327607"/>
                  </a:lnTo>
                  <a:lnTo>
                    <a:pt x="19704" y="268307"/>
                  </a:lnTo>
                  <a:lnTo>
                    <a:pt x="25528" y="256081"/>
                  </a:lnTo>
                  <a:lnTo>
                    <a:pt x="34089" y="249099"/>
                  </a:lnTo>
                  <a:lnTo>
                    <a:pt x="44476" y="245615"/>
                  </a:lnTo>
                  <a:lnTo>
                    <a:pt x="56081" y="244462"/>
                  </a:lnTo>
                  <a:lnTo>
                    <a:pt x="66157" y="247203"/>
                  </a:lnTo>
                  <a:lnTo>
                    <a:pt x="83591" y="259606"/>
                  </a:lnTo>
                  <a:lnTo>
                    <a:pt x="100971" y="286321"/>
                  </a:lnTo>
                  <a:lnTo>
                    <a:pt x="116154" y="335194"/>
                  </a:lnTo>
                  <a:lnTo>
                    <a:pt x="120366" y="389909"/>
                  </a:lnTo>
                  <a:lnTo>
                    <a:pt x="120942" y="408430"/>
                  </a:lnTo>
                  <a:lnTo>
                    <a:pt x="126931" y="376197"/>
                  </a:lnTo>
                  <a:lnTo>
                    <a:pt x="147755" y="337523"/>
                  </a:lnTo>
                  <a:lnTo>
                    <a:pt x="160801" y="321196"/>
                  </a:lnTo>
                  <a:lnTo>
                    <a:pt x="186889" y="304439"/>
                  </a:lnTo>
                  <a:lnTo>
                    <a:pt x="235551" y="296702"/>
                  </a:lnTo>
                  <a:lnTo>
                    <a:pt x="298550" y="289460"/>
                  </a:lnTo>
                  <a:lnTo>
                    <a:pt x="325839" y="274629"/>
                  </a:lnTo>
                  <a:lnTo>
                    <a:pt x="330223" y="267314"/>
                  </a:lnTo>
                  <a:lnTo>
                    <a:pt x="331975" y="249828"/>
                  </a:lnTo>
                  <a:lnTo>
                    <a:pt x="325735" y="233477"/>
                  </a:lnTo>
                  <a:lnTo>
                    <a:pt x="320795" y="225841"/>
                  </a:lnTo>
                  <a:lnTo>
                    <a:pt x="305948" y="214238"/>
                  </a:lnTo>
                  <a:lnTo>
                    <a:pt x="297076" y="209506"/>
                  </a:lnTo>
                  <a:lnTo>
                    <a:pt x="277859" y="207368"/>
                  </a:lnTo>
                  <a:lnTo>
                    <a:pt x="267821" y="208435"/>
                  </a:lnTo>
                  <a:lnTo>
                    <a:pt x="250429" y="218980"/>
                  </a:lnTo>
                  <a:lnTo>
                    <a:pt x="220199" y="248756"/>
                  </a:lnTo>
                  <a:lnTo>
                    <a:pt x="196097" y="304001"/>
                  </a:lnTo>
                  <a:lnTo>
                    <a:pt x="187988" y="339639"/>
                  </a:lnTo>
                  <a:lnTo>
                    <a:pt x="188431" y="365030"/>
                  </a:lnTo>
                  <a:lnTo>
                    <a:pt x="207779" y="409927"/>
                  </a:lnTo>
                  <a:lnTo>
                    <a:pt x="214082" y="420684"/>
                  </a:lnTo>
                  <a:lnTo>
                    <a:pt x="222963" y="427855"/>
                  </a:lnTo>
                  <a:lnTo>
                    <a:pt x="245310" y="435823"/>
                  </a:lnTo>
                  <a:lnTo>
                    <a:pt x="300387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5982003" y="3735008"/>
            <a:ext cx="966806" cy="431513"/>
            <a:chOff x="5982003" y="3735008"/>
            <a:chExt cx="966806" cy="431513"/>
          </a:xfrm>
        </p:grpSpPr>
        <p:sp>
          <p:nvSpPr>
            <p:cNvPr id="131" name="Freeform 130"/>
            <p:cNvSpPr/>
            <p:nvPr/>
          </p:nvSpPr>
          <p:spPr>
            <a:xfrm>
              <a:off x="5982003" y="3906939"/>
              <a:ext cx="219283" cy="259582"/>
            </a:xfrm>
            <a:custGeom>
              <a:avLst/>
              <a:gdLst/>
              <a:ahLst/>
              <a:cxnLst/>
              <a:rect l="0" t="0" r="0" b="0"/>
              <a:pathLst>
                <a:path w="219283" h="259582">
                  <a:moveTo>
                    <a:pt x="177168" y="20190"/>
                  </a:moveTo>
                  <a:lnTo>
                    <a:pt x="165989" y="9012"/>
                  </a:lnTo>
                  <a:lnTo>
                    <a:pt x="148023" y="3524"/>
                  </a:lnTo>
                  <a:lnTo>
                    <a:pt x="98361" y="0"/>
                  </a:lnTo>
                  <a:lnTo>
                    <a:pt x="77412" y="5758"/>
                  </a:lnTo>
                  <a:lnTo>
                    <a:pt x="44899" y="28518"/>
                  </a:lnTo>
                  <a:lnTo>
                    <a:pt x="17116" y="56714"/>
                  </a:lnTo>
                  <a:lnTo>
                    <a:pt x="7378" y="75027"/>
                  </a:lnTo>
                  <a:lnTo>
                    <a:pt x="0" y="123786"/>
                  </a:lnTo>
                  <a:lnTo>
                    <a:pt x="1661" y="175357"/>
                  </a:lnTo>
                  <a:lnTo>
                    <a:pt x="7918" y="196778"/>
                  </a:lnTo>
                  <a:lnTo>
                    <a:pt x="30998" y="229594"/>
                  </a:lnTo>
                  <a:lnTo>
                    <a:pt x="45523" y="243110"/>
                  </a:lnTo>
                  <a:lnTo>
                    <a:pt x="63677" y="253016"/>
                  </a:lnTo>
                  <a:lnTo>
                    <a:pt x="99217" y="259581"/>
                  </a:lnTo>
                  <a:lnTo>
                    <a:pt x="151978" y="253394"/>
                  </a:lnTo>
                  <a:lnTo>
                    <a:pt x="194288" y="240907"/>
                  </a:lnTo>
                  <a:lnTo>
                    <a:pt x="219282" y="2307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559424" y="3735008"/>
              <a:ext cx="115644" cy="392164"/>
            </a:xfrm>
            <a:custGeom>
              <a:avLst/>
              <a:gdLst/>
              <a:ahLst/>
              <a:cxnLst/>
              <a:rect l="0" t="0" r="0" b="0"/>
              <a:pathLst>
                <a:path w="115644" h="392164">
                  <a:moveTo>
                    <a:pt x="41944" y="392163"/>
                  </a:moveTo>
                  <a:lnTo>
                    <a:pt x="25156" y="337118"/>
                  </a:lnTo>
                  <a:lnTo>
                    <a:pt x="15859" y="277650"/>
                  </a:lnTo>
                  <a:lnTo>
                    <a:pt x="4209" y="226087"/>
                  </a:lnTo>
                  <a:lnTo>
                    <a:pt x="694" y="167721"/>
                  </a:lnTo>
                  <a:lnTo>
                    <a:pt x="0" y="105803"/>
                  </a:lnTo>
                  <a:lnTo>
                    <a:pt x="9439" y="43616"/>
                  </a:lnTo>
                  <a:lnTo>
                    <a:pt x="20088" y="22394"/>
                  </a:lnTo>
                  <a:lnTo>
                    <a:pt x="35740" y="8282"/>
                  </a:lnTo>
                  <a:lnTo>
                    <a:pt x="44827" y="2882"/>
                  </a:lnTo>
                  <a:lnTo>
                    <a:pt x="64282" y="0"/>
                  </a:lnTo>
                  <a:lnTo>
                    <a:pt x="74384" y="869"/>
                  </a:lnTo>
                  <a:lnTo>
                    <a:pt x="91846" y="8075"/>
                  </a:lnTo>
                  <a:lnTo>
                    <a:pt x="115643" y="236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496083" y="3969243"/>
              <a:ext cx="168456" cy="31587"/>
            </a:xfrm>
            <a:custGeom>
              <a:avLst/>
              <a:gdLst/>
              <a:ahLst/>
              <a:cxnLst/>
              <a:rect l="0" t="0" r="0" b="0"/>
              <a:pathLst>
                <a:path w="168456" h="31587">
                  <a:moveTo>
                    <a:pt x="168455" y="0"/>
                  </a:moveTo>
                  <a:lnTo>
                    <a:pt x="109839" y="5589"/>
                  </a:lnTo>
                  <a:lnTo>
                    <a:pt x="55665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667534" y="3948186"/>
              <a:ext cx="147682" cy="195146"/>
            </a:xfrm>
            <a:custGeom>
              <a:avLst/>
              <a:gdLst/>
              <a:ahLst/>
              <a:cxnLst/>
              <a:rect l="0" t="0" r="0" b="0"/>
              <a:pathLst>
                <a:path w="147682" h="195146">
                  <a:moveTo>
                    <a:pt x="91761" y="21057"/>
                  </a:moveTo>
                  <a:lnTo>
                    <a:pt x="69405" y="21057"/>
                  </a:lnTo>
                  <a:lnTo>
                    <a:pt x="52189" y="27296"/>
                  </a:lnTo>
                  <a:lnTo>
                    <a:pt x="36738" y="39038"/>
                  </a:lnTo>
                  <a:lnTo>
                    <a:pt x="16057" y="65379"/>
                  </a:lnTo>
                  <a:lnTo>
                    <a:pt x="3169" y="96581"/>
                  </a:lnTo>
                  <a:lnTo>
                    <a:pt x="0" y="133772"/>
                  </a:lnTo>
                  <a:lnTo>
                    <a:pt x="3406" y="156551"/>
                  </a:lnTo>
                  <a:lnTo>
                    <a:pt x="11938" y="175253"/>
                  </a:lnTo>
                  <a:lnTo>
                    <a:pt x="17488" y="183516"/>
                  </a:lnTo>
                  <a:lnTo>
                    <a:pt x="25869" y="189025"/>
                  </a:lnTo>
                  <a:lnTo>
                    <a:pt x="47657" y="195145"/>
                  </a:lnTo>
                  <a:lnTo>
                    <a:pt x="80643" y="193002"/>
                  </a:lnTo>
                  <a:lnTo>
                    <a:pt x="98908" y="184825"/>
                  </a:lnTo>
                  <a:lnTo>
                    <a:pt x="114824" y="172221"/>
                  </a:lnTo>
                  <a:lnTo>
                    <a:pt x="135770" y="144225"/>
                  </a:lnTo>
                  <a:lnTo>
                    <a:pt x="145636" y="119862"/>
                  </a:lnTo>
                  <a:lnTo>
                    <a:pt x="147681" y="96556"/>
                  </a:lnTo>
                  <a:lnTo>
                    <a:pt x="139462" y="52998"/>
                  </a:lnTo>
                  <a:lnTo>
                    <a:pt x="124352" y="26752"/>
                  </a:lnTo>
                  <a:lnTo>
                    <a:pt x="1022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843523" y="3906072"/>
              <a:ext cx="105286" cy="245987"/>
            </a:xfrm>
            <a:custGeom>
              <a:avLst/>
              <a:gdLst/>
              <a:ahLst/>
              <a:cxnLst/>
              <a:rect l="0" t="0" r="0" b="0"/>
              <a:pathLst>
                <a:path w="105286" h="245987">
                  <a:moveTo>
                    <a:pt x="0" y="115814"/>
                  </a:moveTo>
                  <a:lnTo>
                    <a:pt x="19128" y="168519"/>
                  </a:lnTo>
                  <a:lnTo>
                    <a:pt x="48193" y="222182"/>
                  </a:lnTo>
                  <a:lnTo>
                    <a:pt x="57044" y="245986"/>
                  </a:lnTo>
                  <a:lnTo>
                    <a:pt x="38229" y="188430"/>
                  </a:lnTo>
                  <a:lnTo>
                    <a:pt x="24127" y="125275"/>
                  </a:lnTo>
                  <a:lnTo>
                    <a:pt x="25086" y="83912"/>
                  </a:lnTo>
                  <a:lnTo>
                    <a:pt x="31037" y="57181"/>
                  </a:lnTo>
                  <a:lnTo>
                    <a:pt x="41480" y="33603"/>
                  </a:lnTo>
                  <a:lnTo>
                    <a:pt x="57040" y="17664"/>
                  </a:lnTo>
                  <a:lnTo>
                    <a:pt x="74484" y="785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4885223" y="4654197"/>
            <a:ext cx="705410" cy="485437"/>
            <a:chOff x="4885223" y="4654197"/>
            <a:chExt cx="705410" cy="485437"/>
          </a:xfrm>
        </p:grpSpPr>
        <p:sp>
          <p:nvSpPr>
            <p:cNvPr id="137" name="Freeform 136"/>
            <p:cNvSpPr/>
            <p:nvPr/>
          </p:nvSpPr>
          <p:spPr>
            <a:xfrm>
              <a:off x="4958922" y="4800994"/>
              <a:ext cx="1" cy="221100"/>
            </a:xfrm>
            <a:custGeom>
              <a:avLst/>
              <a:gdLst/>
              <a:ahLst/>
              <a:cxnLst/>
              <a:rect l="0" t="0" r="0" b="0"/>
              <a:pathLst>
                <a:path w="1" h="221100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76886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885223" y="4916808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3782" y="0"/>
                  </a:lnTo>
                  <a:lnTo>
                    <a:pt x="4324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155615" y="4654197"/>
              <a:ext cx="188590" cy="485437"/>
            </a:xfrm>
            <a:custGeom>
              <a:avLst/>
              <a:gdLst/>
              <a:ahLst/>
              <a:cxnLst/>
              <a:rect l="0" t="0" r="0" b="0"/>
              <a:pathLst>
                <a:path w="188590" h="485437">
                  <a:moveTo>
                    <a:pt x="150747" y="125741"/>
                  </a:moveTo>
                  <a:lnTo>
                    <a:pt x="108086" y="181400"/>
                  </a:lnTo>
                  <a:lnTo>
                    <a:pt x="95522" y="201951"/>
                  </a:lnTo>
                  <a:lnTo>
                    <a:pt x="74805" y="253272"/>
                  </a:lnTo>
                  <a:lnTo>
                    <a:pt x="48529" y="308469"/>
                  </a:lnTo>
                  <a:lnTo>
                    <a:pt x="25271" y="370122"/>
                  </a:lnTo>
                  <a:lnTo>
                    <a:pt x="9311" y="431144"/>
                  </a:lnTo>
                  <a:lnTo>
                    <a:pt x="11068" y="457227"/>
                  </a:lnTo>
                  <a:lnTo>
                    <a:pt x="15514" y="467224"/>
                  </a:lnTo>
                  <a:lnTo>
                    <a:pt x="29812" y="481452"/>
                  </a:lnTo>
                  <a:lnTo>
                    <a:pt x="50985" y="485436"/>
                  </a:lnTo>
                  <a:lnTo>
                    <a:pt x="97116" y="478461"/>
                  </a:lnTo>
                  <a:lnTo>
                    <a:pt x="115603" y="466169"/>
                  </a:lnTo>
                  <a:lnTo>
                    <a:pt x="177152" y="408136"/>
                  </a:lnTo>
                  <a:lnTo>
                    <a:pt x="185879" y="385000"/>
                  </a:lnTo>
                  <a:lnTo>
                    <a:pt x="188589" y="360290"/>
                  </a:lnTo>
                  <a:lnTo>
                    <a:pt x="185893" y="337609"/>
                  </a:lnTo>
                  <a:lnTo>
                    <a:pt x="166225" y="294453"/>
                  </a:lnTo>
                  <a:lnTo>
                    <a:pt x="119041" y="231965"/>
                  </a:lnTo>
                  <a:lnTo>
                    <a:pt x="60957" y="181948"/>
                  </a:lnTo>
                  <a:lnTo>
                    <a:pt x="17514" y="134194"/>
                  </a:lnTo>
                  <a:lnTo>
                    <a:pt x="1957" y="104069"/>
                  </a:lnTo>
                  <a:lnTo>
                    <a:pt x="0" y="83354"/>
                  </a:lnTo>
                  <a:lnTo>
                    <a:pt x="8276" y="41459"/>
                  </a:lnTo>
                  <a:lnTo>
                    <a:pt x="13653" y="33288"/>
                  </a:lnTo>
                  <a:lnTo>
                    <a:pt x="57348" y="2056"/>
                  </a:lnTo>
                  <a:lnTo>
                    <a:pt x="67424" y="0"/>
                  </a:lnTo>
                  <a:lnTo>
                    <a:pt x="87978" y="3955"/>
                  </a:lnTo>
                  <a:lnTo>
                    <a:pt x="119281" y="19336"/>
                  </a:lnTo>
                  <a:lnTo>
                    <a:pt x="134033" y="35166"/>
                  </a:lnTo>
                  <a:lnTo>
                    <a:pt x="143318" y="55069"/>
                  </a:lnTo>
                  <a:lnTo>
                    <a:pt x="147376" y="90243"/>
                  </a:lnTo>
                  <a:lnTo>
                    <a:pt x="140219" y="125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516933" y="4822052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516933" y="4879633"/>
              <a:ext cx="63171" cy="5591"/>
            </a:xfrm>
            <a:custGeom>
              <a:avLst/>
              <a:gdLst/>
              <a:ahLst/>
              <a:cxnLst/>
              <a:rect l="0" t="0" r="0" b="0"/>
              <a:pathLst>
                <a:path w="63171" h="5591">
                  <a:moveTo>
                    <a:pt x="63170" y="5590"/>
                  </a:moveTo>
                  <a:lnTo>
                    <a:pt x="46403" y="0"/>
                  </a:lnTo>
                  <a:lnTo>
                    <a:pt x="28812" y="376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7315372" y="2747937"/>
            <a:ext cx="244089" cy="568540"/>
            <a:chOff x="7315372" y="2747937"/>
            <a:chExt cx="244089" cy="568540"/>
          </a:xfrm>
        </p:grpSpPr>
        <p:sp>
          <p:nvSpPr>
            <p:cNvPr id="143" name="Freeform 142"/>
            <p:cNvSpPr/>
            <p:nvPr/>
          </p:nvSpPr>
          <p:spPr>
            <a:xfrm>
              <a:off x="7548933" y="2821637"/>
              <a:ext cx="10528" cy="494840"/>
            </a:xfrm>
            <a:custGeom>
              <a:avLst/>
              <a:gdLst/>
              <a:ahLst/>
              <a:cxnLst/>
              <a:rect l="0" t="0" r="0" b="0"/>
              <a:pathLst>
                <a:path w="10528" h="494840">
                  <a:moveTo>
                    <a:pt x="0" y="0"/>
                  </a:moveTo>
                  <a:lnTo>
                    <a:pt x="8332" y="48931"/>
                  </a:lnTo>
                  <a:lnTo>
                    <a:pt x="9877" y="99896"/>
                  </a:lnTo>
                  <a:lnTo>
                    <a:pt x="10335" y="153211"/>
                  </a:lnTo>
                  <a:lnTo>
                    <a:pt x="10471" y="204883"/>
                  </a:lnTo>
                  <a:lnTo>
                    <a:pt x="10511" y="258408"/>
                  </a:lnTo>
                  <a:lnTo>
                    <a:pt x="10524" y="318415"/>
                  </a:lnTo>
                  <a:lnTo>
                    <a:pt x="10527" y="372376"/>
                  </a:lnTo>
                  <a:lnTo>
                    <a:pt x="9358" y="435511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315372" y="2747937"/>
              <a:ext cx="201976" cy="392452"/>
            </a:xfrm>
            <a:custGeom>
              <a:avLst/>
              <a:gdLst/>
              <a:ahLst/>
              <a:cxnLst/>
              <a:rect l="0" t="0" r="0" b="0"/>
              <a:pathLst>
                <a:path w="201976" h="392452">
                  <a:moveTo>
                    <a:pt x="201975" y="273741"/>
                  </a:moveTo>
                  <a:lnTo>
                    <a:pt x="147860" y="316403"/>
                  </a:lnTo>
                  <a:lnTo>
                    <a:pt x="84611" y="365020"/>
                  </a:lnTo>
                  <a:lnTo>
                    <a:pt x="22855" y="392451"/>
                  </a:lnTo>
                  <a:lnTo>
                    <a:pt x="14711" y="391486"/>
                  </a:lnTo>
                  <a:lnTo>
                    <a:pt x="8112" y="387333"/>
                  </a:lnTo>
                  <a:lnTo>
                    <a:pt x="2543" y="381054"/>
                  </a:lnTo>
                  <a:lnTo>
                    <a:pt x="0" y="372190"/>
                  </a:lnTo>
                  <a:lnTo>
                    <a:pt x="294" y="349862"/>
                  </a:lnTo>
                  <a:lnTo>
                    <a:pt x="18420" y="296230"/>
                  </a:lnTo>
                  <a:lnTo>
                    <a:pt x="36584" y="246349"/>
                  </a:lnTo>
                  <a:lnTo>
                    <a:pt x="49895" y="191146"/>
                  </a:lnTo>
                  <a:lnTo>
                    <a:pt x="60077" y="146323"/>
                  </a:lnTo>
                  <a:lnTo>
                    <a:pt x="64785" y="87939"/>
                  </a:lnTo>
                  <a:lnTo>
                    <a:pt x="73143" y="34399"/>
                  </a:lnTo>
                  <a:lnTo>
                    <a:pt x="756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7154736" y="3663917"/>
            <a:ext cx="288912" cy="600125"/>
            <a:chOff x="7154736" y="3663917"/>
            <a:chExt cx="288912" cy="600125"/>
          </a:xfrm>
        </p:grpSpPr>
        <p:sp>
          <p:nvSpPr>
            <p:cNvPr id="146" name="Freeform 145"/>
            <p:cNvSpPr/>
            <p:nvPr/>
          </p:nvSpPr>
          <p:spPr>
            <a:xfrm>
              <a:off x="7401534" y="3706031"/>
              <a:ext cx="10528" cy="558011"/>
            </a:xfrm>
            <a:custGeom>
              <a:avLst/>
              <a:gdLst/>
              <a:ahLst/>
              <a:cxnLst/>
              <a:rect l="0" t="0" r="0" b="0"/>
              <a:pathLst>
                <a:path w="10528" h="558011">
                  <a:moveTo>
                    <a:pt x="0" y="0"/>
                  </a:moveTo>
                  <a:lnTo>
                    <a:pt x="0" y="52050"/>
                  </a:lnTo>
                  <a:lnTo>
                    <a:pt x="3119" y="111348"/>
                  </a:lnTo>
                  <a:lnTo>
                    <a:pt x="8333" y="171422"/>
                  </a:lnTo>
                  <a:lnTo>
                    <a:pt x="10094" y="233642"/>
                  </a:lnTo>
                  <a:lnTo>
                    <a:pt x="10442" y="290993"/>
                  </a:lnTo>
                  <a:lnTo>
                    <a:pt x="10511" y="347382"/>
                  </a:lnTo>
                  <a:lnTo>
                    <a:pt x="10525" y="403581"/>
                  </a:lnTo>
                  <a:lnTo>
                    <a:pt x="10527" y="456881"/>
                  </a:lnTo>
                  <a:lnTo>
                    <a:pt x="4938" y="511539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154736" y="3663917"/>
              <a:ext cx="288912" cy="424240"/>
            </a:xfrm>
            <a:custGeom>
              <a:avLst/>
              <a:gdLst/>
              <a:ahLst/>
              <a:cxnLst/>
              <a:rect l="0" t="0" r="0" b="0"/>
              <a:pathLst>
                <a:path w="288912" h="424240">
                  <a:moveTo>
                    <a:pt x="288911" y="273741"/>
                  </a:moveTo>
                  <a:lnTo>
                    <a:pt x="244948" y="293984"/>
                  </a:lnTo>
                  <a:lnTo>
                    <a:pt x="189053" y="333639"/>
                  </a:lnTo>
                  <a:lnTo>
                    <a:pt x="127393" y="382549"/>
                  </a:lnTo>
                  <a:lnTo>
                    <a:pt x="88161" y="407494"/>
                  </a:lnTo>
                  <a:lnTo>
                    <a:pt x="46615" y="424033"/>
                  </a:lnTo>
                  <a:lnTo>
                    <a:pt x="36134" y="424239"/>
                  </a:lnTo>
                  <a:lnTo>
                    <a:pt x="15128" y="418228"/>
                  </a:lnTo>
                  <a:lnTo>
                    <a:pt x="8123" y="411010"/>
                  </a:lnTo>
                  <a:lnTo>
                    <a:pt x="340" y="390511"/>
                  </a:lnTo>
                  <a:lnTo>
                    <a:pt x="0" y="368922"/>
                  </a:lnTo>
                  <a:lnTo>
                    <a:pt x="12436" y="306336"/>
                  </a:lnTo>
                  <a:lnTo>
                    <a:pt x="25852" y="247207"/>
                  </a:lnTo>
                  <a:lnTo>
                    <a:pt x="34178" y="195450"/>
                  </a:lnTo>
                  <a:lnTo>
                    <a:pt x="44291" y="134532"/>
                  </a:lnTo>
                  <a:lnTo>
                    <a:pt x="51858" y="80257"/>
                  </a:lnTo>
                  <a:lnTo>
                    <a:pt x="63448" y="21918"/>
                  </a:lnTo>
                  <a:lnTo>
                    <a:pt x="67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4371652" y="4579896"/>
            <a:ext cx="281945" cy="631711"/>
            <a:chOff x="4371652" y="4579896"/>
            <a:chExt cx="281945" cy="631711"/>
          </a:xfrm>
        </p:grpSpPr>
        <p:sp>
          <p:nvSpPr>
            <p:cNvPr id="149" name="Freeform 148"/>
            <p:cNvSpPr/>
            <p:nvPr/>
          </p:nvSpPr>
          <p:spPr>
            <a:xfrm>
              <a:off x="4600953" y="4579896"/>
              <a:ext cx="42115" cy="631711"/>
            </a:xfrm>
            <a:custGeom>
              <a:avLst/>
              <a:gdLst/>
              <a:ahLst/>
              <a:cxnLst/>
              <a:rect l="0" t="0" r="0" b="0"/>
              <a:pathLst>
                <a:path w="42115" h="631711">
                  <a:moveTo>
                    <a:pt x="42114" y="0"/>
                  </a:moveTo>
                  <a:lnTo>
                    <a:pt x="42114" y="48931"/>
                  </a:lnTo>
                  <a:lnTo>
                    <a:pt x="38994" y="96777"/>
                  </a:lnTo>
                  <a:lnTo>
                    <a:pt x="33781" y="154237"/>
                  </a:lnTo>
                  <a:lnTo>
                    <a:pt x="32561" y="199571"/>
                  </a:lnTo>
                  <a:lnTo>
                    <a:pt x="32019" y="247015"/>
                  </a:lnTo>
                  <a:lnTo>
                    <a:pt x="31778" y="295398"/>
                  </a:lnTo>
                  <a:lnTo>
                    <a:pt x="28523" y="356197"/>
                  </a:lnTo>
                  <a:lnTo>
                    <a:pt x="22532" y="413771"/>
                  </a:lnTo>
                  <a:lnTo>
                    <a:pt x="15905" y="467309"/>
                  </a:lnTo>
                  <a:lnTo>
                    <a:pt x="12122" y="522037"/>
                  </a:lnTo>
                  <a:lnTo>
                    <a:pt x="3608" y="583357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371652" y="4611482"/>
              <a:ext cx="281945" cy="435138"/>
            </a:xfrm>
            <a:custGeom>
              <a:avLst/>
              <a:gdLst/>
              <a:ahLst/>
              <a:cxnLst/>
              <a:rect l="0" t="0" r="0" b="0"/>
              <a:pathLst>
                <a:path w="281945" h="435138">
                  <a:moveTo>
                    <a:pt x="281944" y="336912"/>
                  </a:moveTo>
                  <a:lnTo>
                    <a:pt x="228069" y="362105"/>
                  </a:lnTo>
                  <a:lnTo>
                    <a:pt x="166022" y="393027"/>
                  </a:lnTo>
                  <a:lnTo>
                    <a:pt x="102950" y="417319"/>
                  </a:lnTo>
                  <a:lnTo>
                    <a:pt x="44726" y="435137"/>
                  </a:lnTo>
                  <a:lnTo>
                    <a:pt x="9666" y="434515"/>
                  </a:lnTo>
                  <a:lnTo>
                    <a:pt x="3329" y="430057"/>
                  </a:lnTo>
                  <a:lnTo>
                    <a:pt x="274" y="423575"/>
                  </a:lnTo>
                  <a:lnTo>
                    <a:pt x="0" y="404674"/>
                  </a:lnTo>
                  <a:lnTo>
                    <a:pt x="6236" y="348000"/>
                  </a:lnTo>
                  <a:lnTo>
                    <a:pt x="13403" y="296988"/>
                  </a:lnTo>
                  <a:lnTo>
                    <a:pt x="22742" y="247093"/>
                  </a:lnTo>
                  <a:lnTo>
                    <a:pt x="32917" y="187856"/>
                  </a:lnTo>
                  <a:lnTo>
                    <a:pt x="37752" y="125850"/>
                  </a:lnTo>
                  <a:lnTo>
                    <a:pt x="46622" y="66063"/>
                  </a:lnTo>
                  <a:lnTo>
                    <a:pt x="49587" y="19765"/>
                  </a:lnTo>
                  <a:lnTo>
                    <a:pt x="503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5748559" y="4643067"/>
            <a:ext cx="558012" cy="600125"/>
            <a:chOff x="5748559" y="4643067"/>
            <a:chExt cx="558012" cy="600125"/>
          </a:xfrm>
        </p:grpSpPr>
        <p:sp>
          <p:nvSpPr>
            <p:cNvPr id="152" name="Freeform 151"/>
            <p:cNvSpPr/>
            <p:nvPr/>
          </p:nvSpPr>
          <p:spPr>
            <a:xfrm>
              <a:off x="5748559" y="4643067"/>
              <a:ext cx="52644" cy="600125"/>
            </a:xfrm>
            <a:custGeom>
              <a:avLst/>
              <a:gdLst/>
              <a:ahLst/>
              <a:cxnLst/>
              <a:rect l="0" t="0" r="0" b="0"/>
              <a:pathLst>
                <a:path w="52644" h="600125">
                  <a:moveTo>
                    <a:pt x="52643" y="0"/>
                  </a:moveTo>
                  <a:lnTo>
                    <a:pt x="52643" y="58617"/>
                  </a:lnTo>
                  <a:lnTo>
                    <a:pt x="52643" y="110175"/>
                  </a:lnTo>
                  <a:lnTo>
                    <a:pt x="52643" y="173668"/>
                  </a:lnTo>
                  <a:lnTo>
                    <a:pt x="52643" y="231270"/>
                  </a:lnTo>
                  <a:lnTo>
                    <a:pt x="52643" y="287709"/>
                  </a:lnTo>
                  <a:lnTo>
                    <a:pt x="45407" y="343917"/>
                  </a:lnTo>
                  <a:lnTo>
                    <a:pt x="39645" y="406319"/>
                  </a:lnTo>
                  <a:lnTo>
                    <a:pt x="33974" y="458863"/>
                  </a:lnTo>
                  <a:lnTo>
                    <a:pt x="26468" y="512949"/>
                  </a:lnTo>
                  <a:lnTo>
                    <a:pt x="10317" y="573364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863937" y="4650552"/>
              <a:ext cx="442634" cy="529470"/>
            </a:xfrm>
            <a:custGeom>
              <a:avLst/>
              <a:gdLst/>
              <a:ahLst/>
              <a:cxnLst/>
              <a:rect l="0" t="0" r="0" b="0"/>
              <a:pathLst>
                <a:path w="442634" h="529470">
                  <a:moveTo>
                    <a:pt x="74135" y="13572"/>
                  </a:moveTo>
                  <a:lnTo>
                    <a:pt x="56177" y="74683"/>
                  </a:lnTo>
                  <a:lnTo>
                    <a:pt x="38986" y="129114"/>
                  </a:lnTo>
                  <a:lnTo>
                    <a:pt x="37834" y="130374"/>
                  </a:lnTo>
                  <a:lnTo>
                    <a:pt x="42972" y="105372"/>
                  </a:lnTo>
                  <a:lnTo>
                    <a:pt x="71606" y="46386"/>
                  </a:lnTo>
                  <a:lnTo>
                    <a:pt x="91973" y="19525"/>
                  </a:lnTo>
                  <a:lnTo>
                    <a:pt x="118415" y="2338"/>
                  </a:lnTo>
                  <a:lnTo>
                    <a:pt x="141388" y="0"/>
                  </a:lnTo>
                  <a:lnTo>
                    <a:pt x="154066" y="1015"/>
                  </a:lnTo>
                  <a:lnTo>
                    <a:pt x="174390" y="11501"/>
                  </a:lnTo>
                  <a:lnTo>
                    <a:pt x="212683" y="49564"/>
                  </a:lnTo>
                  <a:lnTo>
                    <a:pt x="222670" y="68173"/>
                  </a:lnTo>
                  <a:lnTo>
                    <a:pt x="233946" y="130568"/>
                  </a:lnTo>
                  <a:lnTo>
                    <a:pt x="240884" y="191360"/>
                  </a:lnTo>
                  <a:lnTo>
                    <a:pt x="236496" y="242375"/>
                  </a:lnTo>
                  <a:lnTo>
                    <a:pt x="227787" y="294535"/>
                  </a:lnTo>
                  <a:lnTo>
                    <a:pt x="217798" y="347034"/>
                  </a:lnTo>
                  <a:lnTo>
                    <a:pt x="195537" y="408771"/>
                  </a:lnTo>
                  <a:lnTo>
                    <a:pt x="168609" y="462906"/>
                  </a:lnTo>
                  <a:lnTo>
                    <a:pt x="153558" y="484677"/>
                  </a:lnTo>
                  <a:lnTo>
                    <a:pt x="135171" y="502152"/>
                  </a:lnTo>
                  <a:lnTo>
                    <a:pt x="99499" y="519555"/>
                  </a:lnTo>
                  <a:lnTo>
                    <a:pt x="72930" y="521943"/>
                  </a:lnTo>
                  <a:lnTo>
                    <a:pt x="47863" y="517935"/>
                  </a:lnTo>
                  <a:lnTo>
                    <a:pt x="28924" y="508355"/>
                  </a:lnTo>
                  <a:lnTo>
                    <a:pt x="5107" y="484218"/>
                  </a:lnTo>
                  <a:lnTo>
                    <a:pt x="1210" y="473565"/>
                  </a:lnTo>
                  <a:lnTo>
                    <a:pt x="0" y="449251"/>
                  </a:lnTo>
                  <a:lnTo>
                    <a:pt x="5896" y="414843"/>
                  </a:lnTo>
                  <a:lnTo>
                    <a:pt x="18071" y="396245"/>
                  </a:lnTo>
                  <a:lnTo>
                    <a:pt x="36349" y="381351"/>
                  </a:lnTo>
                  <a:lnTo>
                    <a:pt x="60071" y="370832"/>
                  </a:lnTo>
                  <a:lnTo>
                    <a:pt x="83093" y="368496"/>
                  </a:lnTo>
                  <a:lnTo>
                    <a:pt x="126467" y="376529"/>
                  </a:lnTo>
                  <a:lnTo>
                    <a:pt x="189921" y="410892"/>
                  </a:lnTo>
                  <a:lnTo>
                    <a:pt x="247528" y="452325"/>
                  </a:lnTo>
                  <a:lnTo>
                    <a:pt x="307337" y="487363"/>
                  </a:lnTo>
                  <a:lnTo>
                    <a:pt x="362225" y="509843"/>
                  </a:lnTo>
                  <a:lnTo>
                    <a:pt x="422787" y="526076"/>
                  </a:lnTo>
                  <a:lnTo>
                    <a:pt x="442633" y="5294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605507" y="336911"/>
            <a:ext cx="1879219" cy="583308"/>
            <a:chOff x="605507" y="336911"/>
            <a:chExt cx="1879219" cy="583308"/>
          </a:xfrm>
        </p:grpSpPr>
        <p:sp>
          <p:nvSpPr>
            <p:cNvPr id="2" name="Freeform 1"/>
            <p:cNvSpPr/>
            <p:nvPr/>
          </p:nvSpPr>
          <p:spPr>
            <a:xfrm>
              <a:off x="605507" y="400082"/>
              <a:ext cx="331530" cy="520137"/>
            </a:xfrm>
            <a:custGeom>
              <a:avLst/>
              <a:gdLst/>
              <a:ahLst/>
              <a:cxnLst/>
              <a:rect l="0" t="0" r="0" b="0"/>
              <a:pathLst>
                <a:path w="331530" h="520137">
                  <a:moveTo>
                    <a:pt x="15674" y="0"/>
                  </a:moveTo>
                  <a:lnTo>
                    <a:pt x="10085" y="16768"/>
                  </a:lnTo>
                  <a:lnTo>
                    <a:pt x="14129" y="78565"/>
                  </a:lnTo>
                  <a:lnTo>
                    <a:pt x="18336" y="127784"/>
                  </a:lnTo>
                  <a:lnTo>
                    <a:pt x="23872" y="179412"/>
                  </a:lnTo>
                  <a:lnTo>
                    <a:pt x="22392" y="234874"/>
                  </a:lnTo>
                  <a:lnTo>
                    <a:pt x="17664" y="295760"/>
                  </a:lnTo>
                  <a:lnTo>
                    <a:pt x="16264" y="355135"/>
                  </a:lnTo>
                  <a:lnTo>
                    <a:pt x="12729" y="409772"/>
                  </a:lnTo>
                  <a:lnTo>
                    <a:pt x="7392" y="459886"/>
                  </a:lnTo>
                  <a:lnTo>
                    <a:pt x="0" y="513152"/>
                  </a:lnTo>
                  <a:lnTo>
                    <a:pt x="4055" y="518746"/>
                  </a:lnTo>
                  <a:lnTo>
                    <a:pt x="12607" y="520136"/>
                  </a:lnTo>
                  <a:lnTo>
                    <a:pt x="57182" y="511145"/>
                  </a:lnTo>
                  <a:lnTo>
                    <a:pt x="116590" y="486343"/>
                  </a:lnTo>
                  <a:lnTo>
                    <a:pt x="176248" y="470675"/>
                  </a:lnTo>
                  <a:lnTo>
                    <a:pt x="224558" y="465453"/>
                  </a:lnTo>
                  <a:lnTo>
                    <a:pt x="283709" y="462519"/>
                  </a:lnTo>
                  <a:lnTo>
                    <a:pt x="331529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1709" y="568538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40583" y="0"/>
                  </a:lnTo>
                  <a:lnTo>
                    <a:pt x="81452" y="0"/>
                  </a:lnTo>
                  <a:lnTo>
                    <a:pt x="199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1709" y="336911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78407" y="3120"/>
                  </a:lnTo>
                  <a:lnTo>
                    <a:pt x="119031" y="10723"/>
                  </a:lnTo>
                  <a:lnTo>
                    <a:pt x="63595" y="25055"/>
                  </a:lnTo>
                  <a:lnTo>
                    <a:pt x="11610" y="3072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00207" y="652766"/>
              <a:ext cx="147400" cy="226363"/>
            </a:xfrm>
            <a:custGeom>
              <a:avLst/>
              <a:gdLst/>
              <a:ahLst/>
              <a:cxnLst/>
              <a:rect l="0" t="0" r="0" b="0"/>
              <a:pathLst>
                <a:path w="147400" h="226363">
                  <a:moveTo>
                    <a:pt x="0" y="21057"/>
                  </a:moveTo>
                  <a:lnTo>
                    <a:pt x="14654" y="83150"/>
                  </a:lnTo>
                  <a:lnTo>
                    <a:pt x="40000" y="139848"/>
                  </a:lnTo>
                  <a:lnTo>
                    <a:pt x="60553" y="199047"/>
                  </a:lnTo>
                  <a:lnTo>
                    <a:pt x="72146" y="220657"/>
                  </a:lnTo>
                  <a:lnTo>
                    <a:pt x="78513" y="225483"/>
                  </a:lnTo>
                  <a:lnTo>
                    <a:pt x="85097" y="226362"/>
                  </a:lnTo>
                  <a:lnTo>
                    <a:pt x="91826" y="224607"/>
                  </a:lnTo>
                  <a:lnTo>
                    <a:pt x="97482" y="219928"/>
                  </a:lnTo>
                  <a:lnTo>
                    <a:pt x="106886" y="205371"/>
                  </a:lnTo>
                  <a:lnTo>
                    <a:pt x="121285" y="151788"/>
                  </a:lnTo>
                  <a:lnTo>
                    <a:pt x="128463" y="98050"/>
                  </a:lnTo>
                  <a:lnTo>
                    <a:pt x="142999" y="3648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25446" y="652206"/>
              <a:ext cx="206430" cy="232146"/>
            </a:xfrm>
            <a:custGeom>
              <a:avLst/>
              <a:gdLst/>
              <a:ahLst/>
              <a:cxnLst/>
              <a:rect l="0" t="0" r="0" b="0"/>
              <a:pathLst>
                <a:path w="206430" h="232146">
                  <a:moveTo>
                    <a:pt x="90616" y="200602"/>
                  </a:moveTo>
                  <a:lnTo>
                    <a:pt x="108574" y="146727"/>
                  </a:lnTo>
                  <a:lnTo>
                    <a:pt x="119163" y="102482"/>
                  </a:lnTo>
                  <a:lnTo>
                    <a:pt x="118181" y="65854"/>
                  </a:lnTo>
                  <a:lnTo>
                    <a:pt x="112226" y="44788"/>
                  </a:lnTo>
                  <a:lnTo>
                    <a:pt x="89339" y="12200"/>
                  </a:lnTo>
                  <a:lnTo>
                    <a:pt x="82745" y="4810"/>
                  </a:lnTo>
                  <a:lnTo>
                    <a:pt x="74840" y="1054"/>
                  </a:lnTo>
                  <a:lnTo>
                    <a:pt x="56698" y="0"/>
                  </a:lnTo>
                  <a:lnTo>
                    <a:pt x="40056" y="6550"/>
                  </a:lnTo>
                  <a:lnTo>
                    <a:pt x="32343" y="11573"/>
                  </a:lnTo>
                  <a:lnTo>
                    <a:pt x="20653" y="29631"/>
                  </a:lnTo>
                  <a:lnTo>
                    <a:pt x="1031" y="86797"/>
                  </a:lnTo>
                  <a:lnTo>
                    <a:pt x="0" y="146623"/>
                  </a:lnTo>
                  <a:lnTo>
                    <a:pt x="5889" y="174272"/>
                  </a:lnTo>
                  <a:lnTo>
                    <a:pt x="22358" y="208398"/>
                  </a:lnTo>
                  <a:lnTo>
                    <a:pt x="35322" y="225904"/>
                  </a:lnTo>
                  <a:lnTo>
                    <a:pt x="43225" y="230338"/>
                  </a:lnTo>
                  <a:lnTo>
                    <a:pt x="61364" y="232145"/>
                  </a:lnTo>
                  <a:lnTo>
                    <a:pt x="69945" y="228650"/>
                  </a:lnTo>
                  <a:lnTo>
                    <a:pt x="85718" y="215407"/>
                  </a:lnTo>
                  <a:lnTo>
                    <a:pt x="102163" y="188221"/>
                  </a:lnTo>
                  <a:lnTo>
                    <a:pt x="113540" y="128854"/>
                  </a:lnTo>
                  <a:lnTo>
                    <a:pt x="116427" y="117675"/>
                  </a:lnTo>
                  <a:lnTo>
                    <a:pt x="119522" y="113732"/>
                  </a:lnTo>
                  <a:lnTo>
                    <a:pt x="122754" y="114612"/>
                  </a:lnTo>
                  <a:lnTo>
                    <a:pt x="129466" y="124950"/>
                  </a:lnTo>
                  <a:lnTo>
                    <a:pt x="158704" y="179128"/>
                  </a:lnTo>
                  <a:lnTo>
                    <a:pt x="171960" y="195347"/>
                  </a:lnTo>
                  <a:lnTo>
                    <a:pt x="185650" y="204116"/>
                  </a:lnTo>
                  <a:lnTo>
                    <a:pt x="206429" y="211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84518" y="368497"/>
              <a:ext cx="15738" cy="484312"/>
            </a:xfrm>
            <a:custGeom>
              <a:avLst/>
              <a:gdLst/>
              <a:ahLst/>
              <a:cxnLst/>
              <a:rect l="0" t="0" r="0" b="0"/>
              <a:pathLst>
                <a:path w="15738" h="484312">
                  <a:moveTo>
                    <a:pt x="0" y="0"/>
                  </a:moveTo>
                  <a:lnTo>
                    <a:pt x="0" y="52050"/>
                  </a:lnTo>
                  <a:lnTo>
                    <a:pt x="3119" y="111349"/>
                  </a:lnTo>
                  <a:lnTo>
                    <a:pt x="7235" y="157113"/>
                  </a:lnTo>
                  <a:lnTo>
                    <a:pt x="9065" y="204749"/>
                  </a:lnTo>
                  <a:lnTo>
                    <a:pt x="9878" y="250097"/>
                  </a:lnTo>
                  <a:lnTo>
                    <a:pt x="10239" y="293648"/>
                  </a:lnTo>
                  <a:lnTo>
                    <a:pt x="10442" y="355289"/>
                  </a:lnTo>
                  <a:lnTo>
                    <a:pt x="11673" y="404228"/>
                  </a:lnTo>
                  <a:lnTo>
                    <a:pt x="15737" y="456447"/>
                  </a:lnTo>
                  <a:lnTo>
                    <a:pt x="10528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70209" y="642238"/>
              <a:ext cx="165068" cy="253227"/>
            </a:xfrm>
            <a:custGeom>
              <a:avLst/>
              <a:gdLst/>
              <a:ahLst/>
              <a:cxnLst/>
              <a:rect l="0" t="0" r="0" b="0"/>
              <a:pathLst>
                <a:path w="165068" h="253227">
                  <a:moveTo>
                    <a:pt x="9065" y="52642"/>
                  </a:moveTo>
                  <a:lnTo>
                    <a:pt x="0" y="111259"/>
                  </a:lnTo>
                  <a:lnTo>
                    <a:pt x="7231" y="171499"/>
                  </a:lnTo>
                  <a:lnTo>
                    <a:pt x="23324" y="230641"/>
                  </a:lnTo>
                  <a:lnTo>
                    <a:pt x="29099" y="239158"/>
                  </a:lnTo>
                  <a:lnTo>
                    <a:pt x="44876" y="251742"/>
                  </a:lnTo>
                  <a:lnTo>
                    <a:pt x="53996" y="253226"/>
                  </a:lnTo>
                  <a:lnTo>
                    <a:pt x="73488" y="248635"/>
                  </a:lnTo>
                  <a:lnTo>
                    <a:pt x="104193" y="232897"/>
                  </a:lnTo>
                  <a:lnTo>
                    <a:pt x="129928" y="202237"/>
                  </a:lnTo>
                  <a:lnTo>
                    <a:pt x="157245" y="149956"/>
                  </a:lnTo>
                  <a:lnTo>
                    <a:pt x="165067" y="94568"/>
                  </a:lnTo>
                  <a:lnTo>
                    <a:pt x="161023" y="38567"/>
                  </a:lnTo>
                  <a:lnTo>
                    <a:pt x="1564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13199" y="673428"/>
              <a:ext cx="208273" cy="230243"/>
            </a:xfrm>
            <a:custGeom>
              <a:avLst/>
              <a:gdLst/>
              <a:ahLst/>
              <a:cxnLst/>
              <a:rect l="0" t="0" r="0" b="0"/>
              <a:pathLst>
                <a:path w="208273" h="230243">
                  <a:moveTo>
                    <a:pt x="102987" y="168851"/>
                  </a:moveTo>
                  <a:lnTo>
                    <a:pt x="111320" y="119921"/>
                  </a:lnTo>
                  <a:lnTo>
                    <a:pt x="113082" y="60790"/>
                  </a:lnTo>
                  <a:lnTo>
                    <a:pt x="107084" y="38546"/>
                  </a:lnTo>
                  <a:lnTo>
                    <a:pt x="84169" y="5202"/>
                  </a:lnTo>
                  <a:lnTo>
                    <a:pt x="76404" y="1260"/>
                  </a:lnTo>
                  <a:lnTo>
                    <a:pt x="58417" y="0"/>
                  </a:lnTo>
                  <a:lnTo>
                    <a:pt x="41844" y="6459"/>
                  </a:lnTo>
                  <a:lnTo>
                    <a:pt x="34149" y="11456"/>
                  </a:lnTo>
                  <a:lnTo>
                    <a:pt x="22480" y="26368"/>
                  </a:lnTo>
                  <a:lnTo>
                    <a:pt x="5456" y="70127"/>
                  </a:lnTo>
                  <a:lnTo>
                    <a:pt x="0" y="110094"/>
                  </a:lnTo>
                  <a:lnTo>
                    <a:pt x="9457" y="171166"/>
                  </a:lnTo>
                  <a:lnTo>
                    <a:pt x="22242" y="208531"/>
                  </a:lnTo>
                  <a:lnTo>
                    <a:pt x="28100" y="219871"/>
                  </a:lnTo>
                  <a:lnTo>
                    <a:pt x="35515" y="226261"/>
                  </a:lnTo>
                  <a:lnTo>
                    <a:pt x="43968" y="229351"/>
                  </a:lnTo>
                  <a:lnTo>
                    <a:pt x="53112" y="230242"/>
                  </a:lnTo>
                  <a:lnTo>
                    <a:pt x="61548" y="227326"/>
                  </a:lnTo>
                  <a:lnTo>
                    <a:pt x="77161" y="214727"/>
                  </a:lnTo>
                  <a:lnTo>
                    <a:pt x="93515" y="182314"/>
                  </a:lnTo>
                  <a:lnTo>
                    <a:pt x="101116" y="129440"/>
                  </a:lnTo>
                  <a:lnTo>
                    <a:pt x="102155" y="101812"/>
                  </a:lnTo>
                  <a:lnTo>
                    <a:pt x="103602" y="97252"/>
                  </a:lnTo>
                  <a:lnTo>
                    <a:pt x="105737" y="98892"/>
                  </a:lnTo>
                  <a:lnTo>
                    <a:pt x="135738" y="157380"/>
                  </a:lnTo>
                  <a:lnTo>
                    <a:pt x="150298" y="177791"/>
                  </a:lnTo>
                  <a:lnTo>
                    <a:pt x="168468" y="194661"/>
                  </a:lnTo>
                  <a:lnTo>
                    <a:pt x="177057" y="198926"/>
                  </a:lnTo>
                  <a:lnTo>
                    <a:pt x="208272" y="2004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66878" y="410611"/>
              <a:ext cx="17765" cy="452726"/>
            </a:xfrm>
            <a:custGeom>
              <a:avLst/>
              <a:gdLst/>
              <a:ahLst/>
              <a:cxnLst/>
              <a:rect l="0" t="0" r="0" b="0"/>
              <a:pathLst>
                <a:path w="17765" h="452726">
                  <a:moveTo>
                    <a:pt x="7236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5233" y="145445"/>
                  </a:lnTo>
                  <a:lnTo>
                    <a:pt x="6346" y="189815"/>
                  </a:lnTo>
                  <a:lnTo>
                    <a:pt x="6840" y="236830"/>
                  </a:lnTo>
                  <a:lnTo>
                    <a:pt x="10179" y="281903"/>
                  </a:lnTo>
                  <a:lnTo>
                    <a:pt x="15516" y="343620"/>
                  </a:lnTo>
                  <a:lnTo>
                    <a:pt x="17098" y="395831"/>
                  </a:lnTo>
                  <a:lnTo>
                    <a:pt x="17764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37243" y="600124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187014" y="14654"/>
                  </a:lnTo>
                  <a:lnTo>
                    <a:pt x="130051" y="19792"/>
                  </a:lnTo>
                  <a:lnTo>
                    <a:pt x="76859" y="23927"/>
                  </a:lnTo>
                  <a:lnTo>
                    <a:pt x="17045" y="3924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89927" y="639098"/>
              <a:ext cx="294799" cy="230702"/>
            </a:xfrm>
            <a:custGeom>
              <a:avLst/>
              <a:gdLst/>
              <a:ahLst/>
              <a:cxnLst/>
              <a:rect l="0" t="0" r="0" b="0"/>
              <a:pathLst>
                <a:path w="294799" h="230702">
                  <a:moveTo>
                    <a:pt x="0" y="108425"/>
                  </a:moveTo>
                  <a:lnTo>
                    <a:pt x="37478" y="116758"/>
                  </a:lnTo>
                  <a:lnTo>
                    <a:pt x="94491" y="112931"/>
                  </a:lnTo>
                  <a:lnTo>
                    <a:pt x="156506" y="97565"/>
                  </a:lnTo>
                  <a:lnTo>
                    <a:pt x="167508" y="94166"/>
                  </a:lnTo>
                  <a:lnTo>
                    <a:pt x="185972" y="81031"/>
                  </a:lnTo>
                  <a:lnTo>
                    <a:pt x="194172" y="72615"/>
                  </a:lnTo>
                  <a:lnTo>
                    <a:pt x="198468" y="63494"/>
                  </a:lnTo>
                  <a:lnTo>
                    <a:pt x="200122" y="44002"/>
                  </a:lnTo>
                  <a:lnTo>
                    <a:pt x="196586" y="35061"/>
                  </a:lnTo>
                  <a:lnTo>
                    <a:pt x="183298" y="18887"/>
                  </a:lnTo>
                  <a:lnTo>
                    <a:pt x="156086" y="2216"/>
                  </a:lnTo>
                  <a:lnTo>
                    <a:pt x="132932" y="0"/>
                  </a:lnTo>
                  <a:lnTo>
                    <a:pt x="85530" y="8109"/>
                  </a:lnTo>
                  <a:lnTo>
                    <a:pt x="43541" y="29381"/>
                  </a:lnTo>
                  <a:lnTo>
                    <a:pt x="26760" y="42489"/>
                  </a:lnTo>
                  <a:lnTo>
                    <a:pt x="14623" y="62352"/>
                  </a:lnTo>
                  <a:lnTo>
                    <a:pt x="7669" y="85608"/>
                  </a:lnTo>
                  <a:lnTo>
                    <a:pt x="8478" y="107643"/>
                  </a:lnTo>
                  <a:lnTo>
                    <a:pt x="21099" y="139779"/>
                  </a:lnTo>
                  <a:lnTo>
                    <a:pt x="47495" y="180909"/>
                  </a:lnTo>
                  <a:lnTo>
                    <a:pt x="88410" y="212776"/>
                  </a:lnTo>
                  <a:lnTo>
                    <a:pt x="115333" y="224993"/>
                  </a:lnTo>
                  <a:lnTo>
                    <a:pt x="162205" y="230701"/>
                  </a:lnTo>
                  <a:lnTo>
                    <a:pt x="220557" y="225861"/>
                  </a:lnTo>
                  <a:lnTo>
                    <a:pt x="279302" y="217216"/>
                  </a:lnTo>
                  <a:lnTo>
                    <a:pt x="294798" y="213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032857" y="305326"/>
            <a:ext cx="1336470" cy="600125"/>
            <a:chOff x="3032857" y="305326"/>
            <a:chExt cx="1336470" cy="600125"/>
          </a:xfrm>
        </p:grpSpPr>
        <p:sp>
          <p:nvSpPr>
            <p:cNvPr id="14" name="Freeform 13"/>
            <p:cNvSpPr/>
            <p:nvPr/>
          </p:nvSpPr>
          <p:spPr>
            <a:xfrm>
              <a:off x="3032857" y="305326"/>
              <a:ext cx="273092" cy="567687"/>
            </a:xfrm>
            <a:custGeom>
              <a:avLst/>
              <a:gdLst/>
              <a:ahLst/>
              <a:cxnLst/>
              <a:rect l="0" t="0" r="0" b="0"/>
              <a:pathLst>
                <a:path w="273092" h="567687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8" y="134702"/>
                  </a:lnTo>
                  <a:lnTo>
                    <a:pt x="8928" y="195367"/>
                  </a:lnTo>
                  <a:lnTo>
                    <a:pt x="9597" y="247529"/>
                  </a:lnTo>
                  <a:lnTo>
                    <a:pt x="10965" y="303409"/>
                  </a:lnTo>
                  <a:lnTo>
                    <a:pt x="18195" y="361750"/>
                  </a:lnTo>
                  <a:lnTo>
                    <a:pt x="19752" y="411731"/>
                  </a:lnTo>
                  <a:lnTo>
                    <a:pt x="20213" y="460466"/>
                  </a:lnTo>
                  <a:lnTo>
                    <a:pt x="20369" y="518855"/>
                  </a:lnTo>
                  <a:lnTo>
                    <a:pt x="19230" y="567260"/>
                  </a:lnTo>
                  <a:lnTo>
                    <a:pt x="17282" y="567686"/>
                  </a:lnTo>
                  <a:lnTo>
                    <a:pt x="14814" y="564461"/>
                  </a:lnTo>
                  <a:lnTo>
                    <a:pt x="15192" y="548399"/>
                  </a:lnTo>
                  <a:lnTo>
                    <a:pt x="16919" y="525663"/>
                  </a:lnTo>
                  <a:lnTo>
                    <a:pt x="14735" y="472939"/>
                  </a:lnTo>
                  <a:lnTo>
                    <a:pt x="28066" y="411887"/>
                  </a:lnTo>
                  <a:lnTo>
                    <a:pt x="50647" y="352548"/>
                  </a:lnTo>
                  <a:lnTo>
                    <a:pt x="70181" y="322957"/>
                  </a:lnTo>
                  <a:lnTo>
                    <a:pt x="96376" y="299372"/>
                  </a:lnTo>
                  <a:lnTo>
                    <a:pt x="119292" y="290982"/>
                  </a:lnTo>
                  <a:lnTo>
                    <a:pt x="131954" y="288744"/>
                  </a:lnTo>
                  <a:lnTo>
                    <a:pt x="155381" y="292497"/>
                  </a:lnTo>
                  <a:lnTo>
                    <a:pt x="185181" y="307764"/>
                  </a:lnTo>
                  <a:lnTo>
                    <a:pt x="201265" y="322788"/>
                  </a:lnTo>
                  <a:lnTo>
                    <a:pt x="237780" y="378321"/>
                  </a:lnTo>
                  <a:lnTo>
                    <a:pt x="253400" y="421581"/>
                  </a:lnTo>
                  <a:lnTo>
                    <a:pt x="260753" y="480195"/>
                  </a:lnTo>
                  <a:lnTo>
                    <a:pt x="265324" y="530594"/>
                  </a:lnTo>
                  <a:lnTo>
                    <a:pt x="273091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54847" y="536953"/>
              <a:ext cx="19599" cy="210571"/>
            </a:xfrm>
            <a:custGeom>
              <a:avLst/>
              <a:gdLst/>
              <a:ahLst/>
              <a:cxnLst/>
              <a:rect l="0" t="0" r="0" b="0"/>
              <a:pathLst>
                <a:path w="19599" h="210571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10051" y="170097"/>
                  </a:lnTo>
                  <a:lnTo>
                    <a:pt x="1959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79689" y="611811"/>
              <a:ext cx="178985" cy="9371"/>
            </a:xfrm>
            <a:custGeom>
              <a:avLst/>
              <a:gdLst/>
              <a:ahLst/>
              <a:cxnLst/>
              <a:rect l="0" t="0" r="0" b="0"/>
              <a:pathLst>
                <a:path w="178985" h="9371">
                  <a:moveTo>
                    <a:pt x="178984" y="9370"/>
                  </a:moveTo>
                  <a:lnTo>
                    <a:pt x="162217" y="3781"/>
                  </a:lnTo>
                  <a:lnTo>
                    <a:pt x="144626" y="4156"/>
                  </a:lnTo>
                  <a:lnTo>
                    <a:pt x="125109" y="5883"/>
                  </a:lnTo>
                  <a:lnTo>
                    <a:pt x="67948" y="0"/>
                  </a:lnTo>
                  <a:lnTo>
                    <a:pt x="18274" y="240"/>
                  </a:lnTo>
                  <a:lnTo>
                    <a:pt x="12183" y="2113"/>
                  </a:lnTo>
                  <a:lnTo>
                    <a:pt x="0" y="9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98029" y="336911"/>
              <a:ext cx="371298" cy="568540"/>
            </a:xfrm>
            <a:custGeom>
              <a:avLst/>
              <a:gdLst/>
              <a:ahLst/>
              <a:cxnLst/>
              <a:rect l="0" t="0" r="0" b="0"/>
              <a:pathLst>
                <a:path w="371298" h="568540">
                  <a:moveTo>
                    <a:pt x="118613" y="0"/>
                  </a:moveTo>
                  <a:lnTo>
                    <a:pt x="102972" y="26387"/>
                  </a:lnTo>
                  <a:lnTo>
                    <a:pt x="78180" y="88902"/>
                  </a:lnTo>
                  <a:lnTo>
                    <a:pt x="63999" y="124608"/>
                  </a:lnTo>
                  <a:lnTo>
                    <a:pt x="59977" y="128695"/>
                  </a:lnTo>
                  <a:lnTo>
                    <a:pt x="56125" y="127911"/>
                  </a:lnTo>
                  <a:lnTo>
                    <a:pt x="52388" y="123879"/>
                  </a:lnTo>
                  <a:lnTo>
                    <a:pt x="51066" y="117681"/>
                  </a:lnTo>
                  <a:lnTo>
                    <a:pt x="52717" y="101436"/>
                  </a:lnTo>
                  <a:lnTo>
                    <a:pt x="60470" y="85637"/>
                  </a:lnTo>
                  <a:lnTo>
                    <a:pt x="104869" y="26113"/>
                  </a:lnTo>
                  <a:lnTo>
                    <a:pt x="131308" y="9557"/>
                  </a:lnTo>
                  <a:lnTo>
                    <a:pt x="151161" y="7367"/>
                  </a:lnTo>
                  <a:lnTo>
                    <a:pt x="170514" y="11463"/>
                  </a:lnTo>
                  <a:lnTo>
                    <a:pt x="186914" y="21083"/>
                  </a:lnTo>
                  <a:lnTo>
                    <a:pt x="209301" y="50831"/>
                  </a:lnTo>
                  <a:lnTo>
                    <a:pt x="233428" y="108166"/>
                  </a:lnTo>
                  <a:lnTo>
                    <a:pt x="242679" y="162006"/>
                  </a:lnTo>
                  <a:lnTo>
                    <a:pt x="251741" y="218872"/>
                  </a:lnTo>
                  <a:lnTo>
                    <a:pt x="253205" y="268142"/>
                  </a:lnTo>
                  <a:lnTo>
                    <a:pt x="246750" y="318616"/>
                  </a:lnTo>
                  <a:lnTo>
                    <a:pt x="230968" y="378185"/>
                  </a:lnTo>
                  <a:lnTo>
                    <a:pt x="206112" y="440700"/>
                  </a:lnTo>
                  <a:lnTo>
                    <a:pt x="174271" y="489053"/>
                  </a:lnTo>
                  <a:lnTo>
                    <a:pt x="138186" y="517787"/>
                  </a:lnTo>
                  <a:lnTo>
                    <a:pt x="106475" y="530755"/>
                  </a:lnTo>
                  <a:lnTo>
                    <a:pt x="69133" y="533947"/>
                  </a:lnTo>
                  <a:lnTo>
                    <a:pt x="46319" y="530548"/>
                  </a:lnTo>
                  <a:lnTo>
                    <a:pt x="27601" y="522019"/>
                  </a:lnTo>
                  <a:lnTo>
                    <a:pt x="19334" y="516468"/>
                  </a:lnTo>
                  <a:lnTo>
                    <a:pt x="7029" y="497823"/>
                  </a:lnTo>
                  <a:lnTo>
                    <a:pt x="0" y="475109"/>
                  </a:lnTo>
                  <a:lnTo>
                    <a:pt x="775" y="453315"/>
                  </a:lnTo>
                  <a:lnTo>
                    <a:pt x="13378" y="421315"/>
                  </a:lnTo>
                  <a:lnTo>
                    <a:pt x="28558" y="406400"/>
                  </a:lnTo>
                  <a:lnTo>
                    <a:pt x="37520" y="400785"/>
                  </a:lnTo>
                  <a:lnTo>
                    <a:pt x="59955" y="397666"/>
                  </a:lnTo>
                  <a:lnTo>
                    <a:pt x="85524" y="401348"/>
                  </a:lnTo>
                  <a:lnTo>
                    <a:pt x="148383" y="429250"/>
                  </a:lnTo>
                  <a:lnTo>
                    <a:pt x="207003" y="477356"/>
                  </a:lnTo>
                  <a:lnTo>
                    <a:pt x="265331" y="526429"/>
                  </a:lnTo>
                  <a:lnTo>
                    <a:pt x="280917" y="539295"/>
                  </a:lnTo>
                  <a:lnTo>
                    <a:pt x="329759" y="560904"/>
                  </a:lnTo>
                  <a:lnTo>
                    <a:pt x="371297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001036" y="277294"/>
            <a:ext cx="1316063" cy="562038"/>
            <a:chOff x="5001036" y="277294"/>
            <a:chExt cx="1316063" cy="562038"/>
          </a:xfrm>
        </p:grpSpPr>
        <p:sp>
          <p:nvSpPr>
            <p:cNvPr id="19" name="Freeform 18"/>
            <p:cNvSpPr/>
            <p:nvPr/>
          </p:nvSpPr>
          <p:spPr>
            <a:xfrm>
              <a:off x="5014033" y="277294"/>
              <a:ext cx="165989" cy="554458"/>
            </a:xfrm>
            <a:custGeom>
              <a:avLst/>
              <a:gdLst/>
              <a:ahLst/>
              <a:cxnLst/>
              <a:rect l="0" t="0" r="0" b="0"/>
              <a:pathLst>
                <a:path w="165989" h="554458">
                  <a:moveTo>
                    <a:pt x="71231" y="554457"/>
                  </a:moveTo>
                  <a:lnTo>
                    <a:pt x="63995" y="526901"/>
                  </a:lnTo>
                  <a:lnTo>
                    <a:pt x="58233" y="467559"/>
                  </a:lnTo>
                  <a:lnTo>
                    <a:pt x="49442" y="416795"/>
                  </a:lnTo>
                  <a:lnTo>
                    <a:pt x="39429" y="364709"/>
                  </a:lnTo>
                  <a:lnTo>
                    <a:pt x="29052" y="309112"/>
                  </a:lnTo>
                  <a:lnTo>
                    <a:pt x="18569" y="248185"/>
                  </a:lnTo>
                  <a:lnTo>
                    <a:pt x="11174" y="188799"/>
                  </a:lnTo>
                  <a:lnTo>
                    <a:pt x="5863" y="134158"/>
                  </a:lnTo>
                  <a:lnTo>
                    <a:pt x="0" y="84043"/>
                  </a:lnTo>
                  <a:lnTo>
                    <a:pt x="1382" y="42678"/>
                  </a:lnTo>
                  <a:lnTo>
                    <a:pt x="3608" y="30777"/>
                  </a:lnTo>
                  <a:lnTo>
                    <a:pt x="8602" y="21673"/>
                  </a:lnTo>
                  <a:lnTo>
                    <a:pt x="23509" y="8438"/>
                  </a:lnTo>
                  <a:lnTo>
                    <a:pt x="44952" y="1776"/>
                  </a:lnTo>
                  <a:lnTo>
                    <a:pt x="57221" y="0"/>
                  </a:lnTo>
                  <a:lnTo>
                    <a:pt x="80212" y="4265"/>
                  </a:lnTo>
                  <a:lnTo>
                    <a:pt x="133028" y="26505"/>
                  </a:lnTo>
                  <a:lnTo>
                    <a:pt x="165988" y="596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01036" y="547481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06175" y="17959"/>
                  </a:lnTo>
                  <a:lnTo>
                    <a:pt x="43849" y="3514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72451" y="631709"/>
              <a:ext cx="169418" cy="207623"/>
            </a:xfrm>
            <a:custGeom>
              <a:avLst/>
              <a:gdLst/>
              <a:ahLst/>
              <a:cxnLst/>
              <a:rect l="0" t="0" r="0" b="0"/>
              <a:pathLst>
                <a:path w="169418" h="207623">
                  <a:moveTo>
                    <a:pt x="102326" y="31586"/>
                  </a:moveTo>
                  <a:lnTo>
                    <a:pt x="85559" y="25997"/>
                  </a:lnTo>
                  <a:lnTo>
                    <a:pt x="64848" y="29492"/>
                  </a:lnTo>
                  <a:lnTo>
                    <a:pt x="33120" y="44613"/>
                  </a:lnTo>
                  <a:lnTo>
                    <a:pt x="17755" y="58433"/>
                  </a:lnTo>
                  <a:lnTo>
                    <a:pt x="7027" y="76273"/>
                  </a:lnTo>
                  <a:lnTo>
                    <a:pt x="0" y="117226"/>
                  </a:lnTo>
                  <a:lnTo>
                    <a:pt x="3507" y="155227"/>
                  </a:lnTo>
                  <a:lnTo>
                    <a:pt x="12003" y="174665"/>
                  </a:lnTo>
                  <a:lnTo>
                    <a:pt x="17544" y="183124"/>
                  </a:lnTo>
                  <a:lnTo>
                    <a:pt x="33059" y="195642"/>
                  </a:lnTo>
                  <a:lnTo>
                    <a:pt x="52824" y="203936"/>
                  </a:lnTo>
                  <a:lnTo>
                    <a:pt x="77206" y="207622"/>
                  </a:lnTo>
                  <a:lnTo>
                    <a:pt x="100520" y="203021"/>
                  </a:lnTo>
                  <a:lnTo>
                    <a:pt x="130257" y="187276"/>
                  </a:lnTo>
                  <a:lnTo>
                    <a:pt x="138494" y="181003"/>
                  </a:lnTo>
                  <a:lnTo>
                    <a:pt x="150766" y="161554"/>
                  </a:lnTo>
                  <a:lnTo>
                    <a:pt x="168176" y="116530"/>
                  </a:lnTo>
                  <a:lnTo>
                    <a:pt x="169417" y="95075"/>
                  </a:lnTo>
                  <a:lnTo>
                    <a:pt x="164899" y="73841"/>
                  </a:lnTo>
                  <a:lnTo>
                    <a:pt x="132073" y="14051"/>
                  </a:lnTo>
                  <a:lnTo>
                    <a:pt x="1233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01119" y="589595"/>
              <a:ext cx="105286" cy="203661"/>
            </a:xfrm>
            <a:custGeom>
              <a:avLst/>
              <a:gdLst/>
              <a:ahLst/>
              <a:cxnLst/>
              <a:rect l="0" t="0" r="0" b="0"/>
              <a:pathLst>
                <a:path w="105286" h="203661">
                  <a:moveTo>
                    <a:pt x="0" y="94757"/>
                  </a:moveTo>
                  <a:lnTo>
                    <a:pt x="17958" y="148632"/>
                  </a:lnTo>
                  <a:lnTo>
                    <a:pt x="36301" y="203660"/>
                  </a:lnTo>
                  <a:lnTo>
                    <a:pt x="20511" y="144838"/>
                  </a:lnTo>
                  <a:lnTo>
                    <a:pt x="5777" y="85278"/>
                  </a:lnTo>
                  <a:lnTo>
                    <a:pt x="7637" y="63638"/>
                  </a:lnTo>
                  <a:lnTo>
                    <a:pt x="15482" y="45441"/>
                  </a:lnTo>
                  <a:lnTo>
                    <a:pt x="20850" y="37313"/>
                  </a:lnTo>
                  <a:lnTo>
                    <a:pt x="36173" y="25163"/>
                  </a:lnTo>
                  <a:lnTo>
                    <a:pt x="82492" y="522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53844" y="336911"/>
              <a:ext cx="231628" cy="494841"/>
            </a:xfrm>
            <a:custGeom>
              <a:avLst/>
              <a:gdLst/>
              <a:ahLst/>
              <a:cxnLst/>
              <a:rect l="0" t="0" r="0" b="0"/>
              <a:pathLst>
                <a:path w="231628" h="494841">
                  <a:moveTo>
                    <a:pt x="0" y="0"/>
                  </a:moveTo>
                  <a:lnTo>
                    <a:pt x="1" y="48931"/>
                  </a:lnTo>
                  <a:lnTo>
                    <a:pt x="1" y="99896"/>
                  </a:lnTo>
                  <a:lnTo>
                    <a:pt x="3120" y="156331"/>
                  </a:lnTo>
                  <a:lnTo>
                    <a:pt x="8333" y="213217"/>
                  </a:lnTo>
                  <a:lnTo>
                    <a:pt x="9878" y="271406"/>
                  </a:lnTo>
                  <a:lnTo>
                    <a:pt x="10336" y="325692"/>
                  </a:lnTo>
                  <a:lnTo>
                    <a:pt x="10472" y="378821"/>
                  </a:lnTo>
                  <a:lnTo>
                    <a:pt x="13631" y="428489"/>
                  </a:lnTo>
                  <a:lnTo>
                    <a:pt x="19591" y="487193"/>
                  </a:lnTo>
                  <a:lnTo>
                    <a:pt x="20080" y="492082"/>
                  </a:lnTo>
                  <a:lnTo>
                    <a:pt x="20972" y="435148"/>
                  </a:lnTo>
                  <a:lnTo>
                    <a:pt x="24160" y="382140"/>
                  </a:lnTo>
                  <a:lnTo>
                    <a:pt x="39013" y="326794"/>
                  </a:lnTo>
                  <a:lnTo>
                    <a:pt x="45805" y="305509"/>
                  </a:lnTo>
                  <a:lnTo>
                    <a:pt x="58962" y="287470"/>
                  </a:lnTo>
                  <a:lnTo>
                    <a:pt x="67384" y="279385"/>
                  </a:lnTo>
                  <a:lnTo>
                    <a:pt x="89220" y="270400"/>
                  </a:lnTo>
                  <a:lnTo>
                    <a:pt x="101594" y="268004"/>
                  </a:lnTo>
                  <a:lnTo>
                    <a:pt x="121583" y="271582"/>
                  </a:lnTo>
                  <a:lnTo>
                    <a:pt x="145989" y="286749"/>
                  </a:lnTo>
                  <a:lnTo>
                    <a:pt x="159640" y="300580"/>
                  </a:lnTo>
                  <a:lnTo>
                    <a:pt x="191604" y="359647"/>
                  </a:lnTo>
                  <a:lnTo>
                    <a:pt x="204520" y="419744"/>
                  </a:lnTo>
                  <a:lnTo>
                    <a:pt x="221226" y="470479"/>
                  </a:lnTo>
                  <a:lnTo>
                    <a:pt x="231627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90756" y="494839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0769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90756" y="600124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6" y="5589"/>
                  </a:lnTo>
                  <a:lnTo>
                    <a:pt x="1215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475026" y="270704"/>
            <a:ext cx="3421763" cy="729504"/>
            <a:chOff x="6475026" y="270704"/>
            <a:chExt cx="3421763" cy="729504"/>
          </a:xfrm>
        </p:grpSpPr>
        <p:sp>
          <p:nvSpPr>
            <p:cNvPr id="27" name="Freeform 26"/>
            <p:cNvSpPr/>
            <p:nvPr/>
          </p:nvSpPr>
          <p:spPr>
            <a:xfrm>
              <a:off x="6475026" y="294797"/>
              <a:ext cx="341489" cy="547483"/>
            </a:xfrm>
            <a:custGeom>
              <a:avLst/>
              <a:gdLst/>
              <a:ahLst/>
              <a:cxnLst/>
              <a:rect l="0" t="0" r="0" b="0"/>
              <a:pathLst>
                <a:path w="341489" h="547483">
                  <a:moveTo>
                    <a:pt x="0" y="0"/>
                  </a:moveTo>
                  <a:lnTo>
                    <a:pt x="16767" y="11179"/>
                  </a:lnTo>
                  <a:lnTo>
                    <a:pt x="68345" y="20276"/>
                  </a:lnTo>
                  <a:lnTo>
                    <a:pt x="131226" y="35455"/>
                  </a:lnTo>
                  <a:lnTo>
                    <a:pt x="192340" y="41969"/>
                  </a:lnTo>
                  <a:lnTo>
                    <a:pt x="243754" y="53307"/>
                  </a:lnTo>
                  <a:lnTo>
                    <a:pt x="298623" y="61223"/>
                  </a:lnTo>
                  <a:lnTo>
                    <a:pt x="334925" y="68183"/>
                  </a:lnTo>
                  <a:lnTo>
                    <a:pt x="340267" y="72362"/>
                  </a:lnTo>
                  <a:lnTo>
                    <a:pt x="341488" y="77487"/>
                  </a:lnTo>
                  <a:lnTo>
                    <a:pt x="322741" y="130719"/>
                  </a:lnTo>
                  <a:lnTo>
                    <a:pt x="297588" y="183359"/>
                  </a:lnTo>
                  <a:lnTo>
                    <a:pt x="271259" y="237647"/>
                  </a:lnTo>
                  <a:lnTo>
                    <a:pt x="250461" y="289618"/>
                  </a:lnTo>
                  <a:lnTo>
                    <a:pt x="227848" y="338497"/>
                  </a:lnTo>
                  <a:lnTo>
                    <a:pt x="194356" y="401826"/>
                  </a:lnTo>
                  <a:lnTo>
                    <a:pt x="172445" y="459396"/>
                  </a:lnTo>
                  <a:lnTo>
                    <a:pt x="149920" y="512708"/>
                  </a:lnTo>
                  <a:lnTo>
                    <a:pt x="141500" y="532027"/>
                  </a:lnTo>
                  <a:lnTo>
                    <a:pt x="126342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22466" y="884393"/>
              <a:ext cx="45377" cy="115815"/>
            </a:xfrm>
            <a:custGeom>
              <a:avLst/>
              <a:gdLst/>
              <a:ahLst/>
              <a:cxnLst/>
              <a:rect l="0" t="0" r="0" b="0"/>
              <a:pathLst>
                <a:path w="45377" h="115815">
                  <a:moveTo>
                    <a:pt x="10529" y="0"/>
                  </a:moveTo>
                  <a:lnTo>
                    <a:pt x="27296" y="11179"/>
                  </a:lnTo>
                  <a:lnTo>
                    <a:pt x="38648" y="26026"/>
                  </a:lnTo>
                  <a:lnTo>
                    <a:pt x="43313" y="34898"/>
                  </a:lnTo>
                  <a:lnTo>
                    <a:pt x="45376" y="54115"/>
                  </a:lnTo>
                  <a:lnTo>
                    <a:pt x="41224" y="73184"/>
                  </a:lnTo>
                  <a:lnTo>
                    <a:pt x="31580" y="8945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202143" y="368497"/>
              <a:ext cx="220449" cy="452726"/>
            </a:xfrm>
            <a:custGeom>
              <a:avLst/>
              <a:gdLst/>
              <a:ahLst/>
              <a:cxnLst/>
              <a:rect l="0" t="0" r="0" b="0"/>
              <a:pathLst>
                <a:path w="220449" h="452726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6" y="149356"/>
                  </a:lnTo>
                  <a:lnTo>
                    <a:pt x="8452" y="203741"/>
                  </a:lnTo>
                  <a:lnTo>
                    <a:pt x="15044" y="264309"/>
                  </a:lnTo>
                  <a:lnTo>
                    <a:pt x="18817" y="321119"/>
                  </a:lnTo>
                  <a:lnTo>
                    <a:pt x="19935" y="374996"/>
                  </a:lnTo>
                  <a:lnTo>
                    <a:pt x="20313" y="435075"/>
                  </a:lnTo>
                  <a:lnTo>
                    <a:pt x="20344" y="435109"/>
                  </a:lnTo>
                  <a:lnTo>
                    <a:pt x="21568" y="382122"/>
                  </a:lnTo>
                  <a:lnTo>
                    <a:pt x="31857" y="329421"/>
                  </a:lnTo>
                  <a:lnTo>
                    <a:pt x="39533" y="307846"/>
                  </a:lnTo>
                  <a:lnTo>
                    <a:pt x="50744" y="290459"/>
                  </a:lnTo>
                  <a:lnTo>
                    <a:pt x="81387" y="267516"/>
                  </a:lnTo>
                  <a:lnTo>
                    <a:pt x="103661" y="262395"/>
                  </a:lnTo>
                  <a:lnTo>
                    <a:pt x="125259" y="265189"/>
                  </a:lnTo>
                  <a:lnTo>
                    <a:pt x="146556" y="274229"/>
                  </a:lnTo>
                  <a:lnTo>
                    <a:pt x="172687" y="298062"/>
                  </a:lnTo>
                  <a:lnTo>
                    <a:pt x="195248" y="332940"/>
                  </a:lnTo>
                  <a:lnTo>
                    <a:pt x="214257" y="393882"/>
                  </a:lnTo>
                  <a:lnTo>
                    <a:pt x="220448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506819" y="505367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6" y="55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17347" y="621181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4061" y="17958"/>
                  </a:lnTo>
                  <a:lnTo>
                    <a:pt x="19369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77514" y="270704"/>
              <a:ext cx="256540" cy="518868"/>
            </a:xfrm>
            <a:custGeom>
              <a:avLst/>
              <a:gdLst/>
              <a:ahLst/>
              <a:cxnLst/>
              <a:rect l="0" t="0" r="0" b="0"/>
              <a:pathLst>
                <a:path w="256540" h="518868">
                  <a:moveTo>
                    <a:pt x="224144" y="108321"/>
                  </a:moveTo>
                  <a:lnTo>
                    <a:pt x="182161" y="169432"/>
                  </a:lnTo>
                  <a:lnTo>
                    <a:pt x="158405" y="223864"/>
                  </a:lnTo>
                  <a:lnTo>
                    <a:pt x="129140" y="280667"/>
                  </a:lnTo>
                  <a:lnTo>
                    <a:pt x="109668" y="334348"/>
                  </a:lnTo>
                  <a:lnTo>
                    <a:pt x="98198" y="383522"/>
                  </a:lnTo>
                  <a:lnTo>
                    <a:pt x="93298" y="416636"/>
                  </a:lnTo>
                  <a:lnTo>
                    <a:pt x="98287" y="460417"/>
                  </a:lnTo>
                  <a:lnTo>
                    <a:pt x="114063" y="494966"/>
                  </a:lnTo>
                  <a:lnTo>
                    <a:pt x="126867" y="512570"/>
                  </a:lnTo>
                  <a:lnTo>
                    <a:pt x="137066" y="517031"/>
                  </a:lnTo>
                  <a:lnTo>
                    <a:pt x="163996" y="518867"/>
                  </a:lnTo>
                  <a:lnTo>
                    <a:pt x="189222" y="512665"/>
                  </a:lnTo>
                  <a:lnTo>
                    <a:pt x="200863" y="507735"/>
                  </a:lnTo>
                  <a:lnTo>
                    <a:pt x="220036" y="489780"/>
                  </a:lnTo>
                  <a:lnTo>
                    <a:pt x="251409" y="440125"/>
                  </a:lnTo>
                  <a:lnTo>
                    <a:pt x="256539" y="409818"/>
                  </a:lnTo>
                  <a:lnTo>
                    <a:pt x="250300" y="348290"/>
                  </a:lnTo>
                  <a:lnTo>
                    <a:pt x="229397" y="293416"/>
                  </a:lnTo>
                  <a:lnTo>
                    <a:pt x="207243" y="264420"/>
                  </a:lnTo>
                  <a:lnTo>
                    <a:pt x="145634" y="218955"/>
                  </a:lnTo>
                  <a:lnTo>
                    <a:pt x="93240" y="182263"/>
                  </a:lnTo>
                  <a:lnTo>
                    <a:pt x="46338" y="148404"/>
                  </a:lnTo>
                  <a:lnTo>
                    <a:pt x="19513" y="118248"/>
                  </a:lnTo>
                  <a:lnTo>
                    <a:pt x="2335" y="81497"/>
                  </a:lnTo>
                  <a:lnTo>
                    <a:pt x="0" y="57795"/>
                  </a:lnTo>
                  <a:lnTo>
                    <a:pt x="1015" y="46561"/>
                  </a:lnTo>
                  <a:lnTo>
                    <a:pt x="11502" y="27840"/>
                  </a:lnTo>
                  <a:lnTo>
                    <a:pt x="27861" y="12890"/>
                  </a:lnTo>
                  <a:lnTo>
                    <a:pt x="46830" y="2347"/>
                  </a:lnTo>
                  <a:lnTo>
                    <a:pt x="70078" y="0"/>
                  </a:lnTo>
                  <a:lnTo>
                    <a:pt x="94839" y="4027"/>
                  </a:lnTo>
                  <a:lnTo>
                    <a:pt x="117542" y="13615"/>
                  </a:lnTo>
                  <a:lnTo>
                    <a:pt x="144466" y="37756"/>
                  </a:lnTo>
                  <a:lnTo>
                    <a:pt x="178586" y="84558"/>
                  </a:lnTo>
                  <a:lnTo>
                    <a:pt x="192559" y="108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85886" y="800165"/>
              <a:ext cx="65447" cy="200043"/>
            </a:xfrm>
            <a:custGeom>
              <a:avLst/>
              <a:gdLst/>
              <a:ahLst/>
              <a:cxnLst/>
              <a:rect l="0" t="0" r="0" b="0"/>
              <a:pathLst>
                <a:path w="65447" h="200043">
                  <a:moveTo>
                    <a:pt x="0" y="0"/>
                  </a:moveTo>
                  <a:lnTo>
                    <a:pt x="49498" y="55088"/>
                  </a:lnTo>
                  <a:lnTo>
                    <a:pt x="64709" y="90542"/>
                  </a:lnTo>
                  <a:lnTo>
                    <a:pt x="65446" y="130683"/>
                  </a:lnTo>
                  <a:lnTo>
                    <a:pt x="58256" y="166623"/>
                  </a:lnTo>
                  <a:lnTo>
                    <a:pt x="48898" y="182459"/>
                  </a:lnTo>
                  <a:lnTo>
                    <a:pt x="31585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309676" y="522170"/>
              <a:ext cx="239465" cy="293500"/>
            </a:xfrm>
            <a:custGeom>
              <a:avLst/>
              <a:gdLst/>
              <a:ahLst/>
              <a:cxnLst/>
              <a:rect l="0" t="0" r="0" b="0"/>
              <a:pathLst>
                <a:path w="239465" h="293500">
                  <a:moveTo>
                    <a:pt x="144707" y="172710"/>
                  </a:moveTo>
                  <a:lnTo>
                    <a:pt x="144707" y="114094"/>
                  </a:lnTo>
                  <a:lnTo>
                    <a:pt x="133255" y="57497"/>
                  </a:lnTo>
                  <a:lnTo>
                    <a:pt x="114369" y="14901"/>
                  </a:lnTo>
                  <a:lnTo>
                    <a:pt x="105764" y="7843"/>
                  </a:lnTo>
                  <a:lnTo>
                    <a:pt x="83725" y="0"/>
                  </a:lnTo>
                  <a:lnTo>
                    <a:pt x="73637" y="248"/>
                  </a:lnTo>
                  <a:lnTo>
                    <a:pt x="56189" y="6763"/>
                  </a:lnTo>
                  <a:lnTo>
                    <a:pt x="40635" y="23697"/>
                  </a:lnTo>
                  <a:lnTo>
                    <a:pt x="17176" y="67106"/>
                  </a:lnTo>
                  <a:lnTo>
                    <a:pt x="2446" y="119052"/>
                  </a:lnTo>
                  <a:lnTo>
                    <a:pt x="0" y="167470"/>
                  </a:lnTo>
                  <a:lnTo>
                    <a:pt x="6165" y="217691"/>
                  </a:lnTo>
                  <a:lnTo>
                    <a:pt x="16570" y="260387"/>
                  </a:lnTo>
                  <a:lnTo>
                    <a:pt x="27706" y="280308"/>
                  </a:lnTo>
                  <a:lnTo>
                    <a:pt x="36291" y="286556"/>
                  </a:lnTo>
                  <a:lnTo>
                    <a:pt x="58308" y="293499"/>
                  </a:lnTo>
                  <a:lnTo>
                    <a:pt x="68390" y="293010"/>
                  </a:lnTo>
                  <a:lnTo>
                    <a:pt x="85832" y="286228"/>
                  </a:lnTo>
                  <a:lnTo>
                    <a:pt x="98263" y="269176"/>
                  </a:lnTo>
                  <a:lnTo>
                    <a:pt x="126806" y="213880"/>
                  </a:lnTo>
                  <a:lnTo>
                    <a:pt x="140825" y="161302"/>
                  </a:lnTo>
                  <a:lnTo>
                    <a:pt x="142119" y="147557"/>
                  </a:lnTo>
                  <a:lnTo>
                    <a:pt x="144152" y="141904"/>
                  </a:lnTo>
                  <a:lnTo>
                    <a:pt x="146676" y="141644"/>
                  </a:lnTo>
                  <a:lnTo>
                    <a:pt x="164723" y="166444"/>
                  </a:lnTo>
                  <a:lnTo>
                    <a:pt x="189342" y="223719"/>
                  </a:lnTo>
                  <a:lnTo>
                    <a:pt x="221078" y="274271"/>
                  </a:lnTo>
                  <a:lnTo>
                    <a:pt x="239464" y="2885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17554" y="570124"/>
              <a:ext cx="200043" cy="208985"/>
            </a:xfrm>
            <a:custGeom>
              <a:avLst/>
              <a:gdLst/>
              <a:ahLst/>
              <a:cxnLst/>
              <a:rect l="0" t="0" r="0" b="0"/>
              <a:pathLst>
                <a:path w="200043" h="208985">
                  <a:moveTo>
                    <a:pt x="0" y="51057"/>
                  </a:moveTo>
                  <a:lnTo>
                    <a:pt x="5590" y="113149"/>
                  </a:lnTo>
                  <a:lnTo>
                    <a:pt x="21331" y="175062"/>
                  </a:lnTo>
                  <a:lnTo>
                    <a:pt x="25858" y="190398"/>
                  </a:lnTo>
                  <a:lnTo>
                    <a:pt x="6659" y="128560"/>
                  </a:lnTo>
                  <a:lnTo>
                    <a:pt x="2485" y="68922"/>
                  </a:lnTo>
                  <a:lnTo>
                    <a:pt x="6174" y="43789"/>
                  </a:lnTo>
                  <a:lnTo>
                    <a:pt x="17952" y="20921"/>
                  </a:lnTo>
                  <a:lnTo>
                    <a:pt x="26006" y="9909"/>
                  </a:lnTo>
                  <a:lnTo>
                    <a:pt x="34885" y="3738"/>
                  </a:lnTo>
                  <a:lnTo>
                    <a:pt x="54109" y="0"/>
                  </a:lnTo>
                  <a:lnTo>
                    <a:pt x="77471" y="8478"/>
                  </a:lnTo>
                  <a:lnTo>
                    <a:pt x="102282" y="25114"/>
                  </a:lnTo>
                  <a:lnTo>
                    <a:pt x="133641" y="59618"/>
                  </a:lnTo>
                  <a:lnTo>
                    <a:pt x="171282" y="118518"/>
                  </a:lnTo>
                  <a:lnTo>
                    <a:pt x="192470" y="176346"/>
                  </a:lnTo>
                  <a:lnTo>
                    <a:pt x="200042" y="20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746342" y="290044"/>
              <a:ext cx="190928" cy="541703"/>
            </a:xfrm>
            <a:custGeom>
              <a:avLst/>
              <a:gdLst/>
              <a:ahLst/>
              <a:cxnLst/>
              <a:rect l="0" t="0" r="0" b="0"/>
              <a:pathLst>
                <a:path w="190928" h="541703">
                  <a:moveTo>
                    <a:pt x="139710" y="383779"/>
                  </a:moveTo>
                  <a:lnTo>
                    <a:pt x="136590" y="341088"/>
                  </a:lnTo>
                  <a:lnTo>
                    <a:pt x="134121" y="330752"/>
                  </a:lnTo>
                  <a:lnTo>
                    <a:pt x="118899" y="313028"/>
                  </a:lnTo>
                  <a:lnTo>
                    <a:pt x="108288" y="305026"/>
                  </a:lnTo>
                  <a:lnTo>
                    <a:pt x="87140" y="299255"/>
                  </a:lnTo>
                  <a:lnTo>
                    <a:pt x="76587" y="299354"/>
                  </a:lnTo>
                  <a:lnTo>
                    <a:pt x="58623" y="305703"/>
                  </a:lnTo>
                  <a:lnTo>
                    <a:pt x="28027" y="328842"/>
                  </a:lnTo>
                  <a:lnTo>
                    <a:pt x="12121" y="360223"/>
                  </a:lnTo>
                  <a:lnTo>
                    <a:pt x="0" y="393567"/>
                  </a:lnTo>
                  <a:lnTo>
                    <a:pt x="1065" y="444681"/>
                  </a:lnTo>
                  <a:lnTo>
                    <a:pt x="4654" y="484752"/>
                  </a:lnTo>
                  <a:lnTo>
                    <a:pt x="13783" y="508205"/>
                  </a:lnTo>
                  <a:lnTo>
                    <a:pt x="37667" y="535550"/>
                  </a:lnTo>
                  <a:lnTo>
                    <a:pt x="47115" y="539942"/>
                  </a:lnTo>
                  <a:lnTo>
                    <a:pt x="66971" y="541702"/>
                  </a:lnTo>
                  <a:lnTo>
                    <a:pt x="97880" y="530527"/>
                  </a:lnTo>
                  <a:lnTo>
                    <a:pt x="123677" y="506809"/>
                  </a:lnTo>
                  <a:lnTo>
                    <a:pt x="146137" y="460787"/>
                  </a:lnTo>
                  <a:lnTo>
                    <a:pt x="162021" y="402697"/>
                  </a:lnTo>
                  <a:lnTo>
                    <a:pt x="174136" y="352210"/>
                  </a:lnTo>
                  <a:lnTo>
                    <a:pt x="187541" y="292059"/>
                  </a:lnTo>
                  <a:lnTo>
                    <a:pt x="190927" y="239880"/>
                  </a:lnTo>
                  <a:lnTo>
                    <a:pt x="190760" y="177106"/>
                  </a:lnTo>
                  <a:lnTo>
                    <a:pt x="184991" y="124971"/>
                  </a:lnTo>
                  <a:lnTo>
                    <a:pt x="180423" y="68449"/>
                  </a:lnTo>
                  <a:lnTo>
                    <a:pt x="165291" y="23366"/>
                  </a:lnTo>
                  <a:lnTo>
                    <a:pt x="152638" y="2887"/>
                  </a:lnTo>
                  <a:lnTo>
                    <a:pt x="147159" y="0"/>
                  </a:lnTo>
                  <a:lnTo>
                    <a:pt x="142336" y="1584"/>
                  </a:lnTo>
                  <a:lnTo>
                    <a:pt x="137951" y="6150"/>
                  </a:lnTo>
                  <a:lnTo>
                    <a:pt x="126190" y="40522"/>
                  </a:lnTo>
                  <a:lnTo>
                    <a:pt x="120886" y="98930"/>
                  </a:lnTo>
                  <a:lnTo>
                    <a:pt x="119315" y="151331"/>
                  </a:lnTo>
                  <a:lnTo>
                    <a:pt x="126019" y="203723"/>
                  </a:lnTo>
                  <a:lnTo>
                    <a:pt x="128556" y="257919"/>
                  </a:lnTo>
                  <a:lnTo>
                    <a:pt x="134647" y="308095"/>
                  </a:lnTo>
                  <a:lnTo>
                    <a:pt x="143799" y="357845"/>
                  </a:lnTo>
                  <a:lnTo>
                    <a:pt x="157371" y="420727"/>
                  </a:lnTo>
                  <a:lnTo>
                    <a:pt x="168199" y="468850"/>
                  </a:lnTo>
                  <a:lnTo>
                    <a:pt x="171295" y="489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152385" y="284269"/>
              <a:ext cx="196922" cy="511513"/>
            </a:xfrm>
            <a:custGeom>
              <a:avLst/>
              <a:gdLst/>
              <a:ahLst/>
              <a:cxnLst/>
              <a:rect l="0" t="0" r="0" b="0"/>
              <a:pathLst>
                <a:path w="196922" h="511513">
                  <a:moveTo>
                    <a:pt x="17936" y="0"/>
                  </a:moveTo>
                  <a:lnTo>
                    <a:pt x="3465" y="43197"/>
                  </a:lnTo>
                  <a:lnTo>
                    <a:pt x="0" y="95857"/>
                  </a:lnTo>
                  <a:lnTo>
                    <a:pt x="5597" y="156758"/>
                  </a:lnTo>
                  <a:lnTo>
                    <a:pt x="12640" y="213848"/>
                  </a:lnTo>
                  <a:lnTo>
                    <a:pt x="16366" y="261714"/>
                  </a:lnTo>
                  <a:lnTo>
                    <a:pt x="24862" y="323055"/>
                  </a:lnTo>
                  <a:lnTo>
                    <a:pt x="28567" y="371930"/>
                  </a:lnTo>
                  <a:lnTo>
                    <a:pt x="35384" y="418908"/>
                  </a:lnTo>
                  <a:lnTo>
                    <a:pt x="39093" y="473901"/>
                  </a:lnTo>
                  <a:lnTo>
                    <a:pt x="44742" y="511512"/>
                  </a:lnTo>
                  <a:lnTo>
                    <a:pt x="43996" y="510634"/>
                  </a:lnTo>
                  <a:lnTo>
                    <a:pt x="41216" y="496010"/>
                  </a:lnTo>
                  <a:lnTo>
                    <a:pt x="39432" y="438962"/>
                  </a:lnTo>
                  <a:lnTo>
                    <a:pt x="39123" y="388596"/>
                  </a:lnTo>
                  <a:lnTo>
                    <a:pt x="42151" y="339747"/>
                  </a:lnTo>
                  <a:lnTo>
                    <a:pt x="48585" y="312436"/>
                  </a:lnTo>
                  <a:lnTo>
                    <a:pt x="59244" y="292498"/>
                  </a:lnTo>
                  <a:lnTo>
                    <a:pt x="66532" y="287416"/>
                  </a:lnTo>
                  <a:lnTo>
                    <a:pt x="74899" y="285197"/>
                  </a:lnTo>
                  <a:lnTo>
                    <a:pt x="83988" y="284888"/>
                  </a:lnTo>
                  <a:lnTo>
                    <a:pt x="103444" y="293903"/>
                  </a:lnTo>
                  <a:lnTo>
                    <a:pt x="138942" y="322697"/>
                  </a:lnTo>
                  <a:lnTo>
                    <a:pt x="155695" y="349468"/>
                  </a:lnTo>
                  <a:lnTo>
                    <a:pt x="179072" y="404426"/>
                  </a:lnTo>
                  <a:lnTo>
                    <a:pt x="193049" y="454623"/>
                  </a:lnTo>
                  <a:lnTo>
                    <a:pt x="196921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433534" y="45272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7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454591" y="589595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77411" y="0"/>
                  </a:lnTo>
                  <a:lnTo>
                    <a:pt x="15913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668162" y="292302"/>
              <a:ext cx="228627" cy="686849"/>
            </a:xfrm>
            <a:custGeom>
              <a:avLst/>
              <a:gdLst/>
              <a:ahLst/>
              <a:cxnLst/>
              <a:rect l="0" t="0" r="0" b="0"/>
              <a:pathLst>
                <a:path w="228627" h="686849">
                  <a:moveTo>
                    <a:pt x="186511" y="265708"/>
                  </a:moveTo>
                  <a:lnTo>
                    <a:pt x="197690" y="254529"/>
                  </a:lnTo>
                  <a:lnTo>
                    <a:pt x="210231" y="219632"/>
                  </a:lnTo>
                  <a:lnTo>
                    <a:pt x="210177" y="177836"/>
                  </a:lnTo>
                  <a:lnTo>
                    <a:pt x="199679" y="120622"/>
                  </a:lnTo>
                  <a:lnTo>
                    <a:pt x="188593" y="74801"/>
                  </a:lnTo>
                  <a:lnTo>
                    <a:pt x="157785" y="23138"/>
                  </a:lnTo>
                  <a:lnTo>
                    <a:pt x="140989" y="8550"/>
                  </a:lnTo>
                  <a:lnTo>
                    <a:pt x="131597" y="3022"/>
                  </a:lnTo>
                  <a:lnTo>
                    <a:pt x="111802" y="0"/>
                  </a:lnTo>
                  <a:lnTo>
                    <a:pt x="91306" y="3726"/>
                  </a:lnTo>
                  <a:lnTo>
                    <a:pt x="70499" y="13181"/>
                  </a:lnTo>
                  <a:lnTo>
                    <a:pt x="52673" y="31421"/>
                  </a:lnTo>
                  <a:lnTo>
                    <a:pt x="16115" y="93609"/>
                  </a:lnTo>
                  <a:lnTo>
                    <a:pt x="3183" y="130098"/>
                  </a:lnTo>
                  <a:lnTo>
                    <a:pt x="0" y="176914"/>
                  </a:lnTo>
                  <a:lnTo>
                    <a:pt x="7117" y="225491"/>
                  </a:lnTo>
                  <a:lnTo>
                    <a:pt x="23523" y="261980"/>
                  </a:lnTo>
                  <a:lnTo>
                    <a:pt x="36474" y="280039"/>
                  </a:lnTo>
                  <a:lnTo>
                    <a:pt x="56267" y="289625"/>
                  </a:lnTo>
                  <a:lnTo>
                    <a:pt x="79492" y="292715"/>
                  </a:lnTo>
                  <a:lnTo>
                    <a:pt x="101512" y="290189"/>
                  </a:lnTo>
                  <a:lnTo>
                    <a:pt x="122998" y="278928"/>
                  </a:lnTo>
                  <a:lnTo>
                    <a:pt x="182366" y="227261"/>
                  </a:lnTo>
                  <a:lnTo>
                    <a:pt x="209783" y="183417"/>
                  </a:lnTo>
                  <a:lnTo>
                    <a:pt x="221352" y="158657"/>
                  </a:lnTo>
                  <a:lnTo>
                    <a:pt x="218756" y="211085"/>
                  </a:lnTo>
                  <a:lnTo>
                    <a:pt x="218227" y="271643"/>
                  </a:lnTo>
                  <a:lnTo>
                    <a:pt x="221242" y="328665"/>
                  </a:lnTo>
                  <a:lnTo>
                    <a:pt x="227167" y="384989"/>
                  </a:lnTo>
                  <a:lnTo>
                    <a:pt x="228193" y="432722"/>
                  </a:lnTo>
                  <a:lnTo>
                    <a:pt x="228497" y="483909"/>
                  </a:lnTo>
                  <a:lnTo>
                    <a:pt x="228600" y="545202"/>
                  </a:lnTo>
                  <a:lnTo>
                    <a:pt x="228620" y="602370"/>
                  </a:lnTo>
                  <a:lnTo>
                    <a:pt x="228624" y="658722"/>
                  </a:lnTo>
                  <a:lnTo>
                    <a:pt x="228626" y="6868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68538" y="1639172"/>
            <a:ext cx="1295007" cy="579596"/>
            <a:chOff x="568538" y="1639172"/>
            <a:chExt cx="1295007" cy="579596"/>
          </a:xfrm>
        </p:grpSpPr>
        <p:sp>
          <p:nvSpPr>
            <p:cNvPr id="42" name="Freeform 41"/>
            <p:cNvSpPr/>
            <p:nvPr/>
          </p:nvSpPr>
          <p:spPr>
            <a:xfrm>
              <a:off x="568538" y="1684559"/>
              <a:ext cx="273742" cy="534209"/>
            </a:xfrm>
            <a:custGeom>
              <a:avLst/>
              <a:gdLst/>
              <a:ahLst/>
              <a:cxnLst/>
              <a:rect l="0" t="0" r="0" b="0"/>
              <a:pathLst>
                <a:path w="273742" h="534209">
                  <a:moveTo>
                    <a:pt x="0" y="0"/>
                  </a:moveTo>
                  <a:lnTo>
                    <a:pt x="0" y="54145"/>
                  </a:lnTo>
                  <a:lnTo>
                    <a:pt x="5590" y="109091"/>
                  </a:lnTo>
                  <a:lnTo>
                    <a:pt x="16789" y="166175"/>
                  </a:lnTo>
                  <a:lnTo>
                    <a:pt x="23334" y="226324"/>
                  </a:lnTo>
                  <a:lnTo>
                    <a:pt x="29956" y="283872"/>
                  </a:lnTo>
                  <a:lnTo>
                    <a:pt x="36692" y="334325"/>
                  </a:lnTo>
                  <a:lnTo>
                    <a:pt x="40508" y="386318"/>
                  </a:lnTo>
                  <a:lnTo>
                    <a:pt x="47228" y="438768"/>
                  </a:lnTo>
                  <a:lnTo>
                    <a:pt x="51573" y="500488"/>
                  </a:lnTo>
                  <a:lnTo>
                    <a:pt x="52167" y="529326"/>
                  </a:lnTo>
                  <a:lnTo>
                    <a:pt x="51156" y="534208"/>
                  </a:lnTo>
                  <a:lnTo>
                    <a:pt x="49312" y="532783"/>
                  </a:lnTo>
                  <a:lnTo>
                    <a:pt x="37947" y="496876"/>
                  </a:lnTo>
                  <a:lnTo>
                    <a:pt x="32842" y="436317"/>
                  </a:lnTo>
                  <a:lnTo>
                    <a:pt x="34954" y="374269"/>
                  </a:lnTo>
                  <a:lnTo>
                    <a:pt x="42441" y="348836"/>
                  </a:lnTo>
                  <a:lnTo>
                    <a:pt x="80069" y="291660"/>
                  </a:lnTo>
                  <a:lnTo>
                    <a:pt x="107172" y="267872"/>
                  </a:lnTo>
                  <a:lnTo>
                    <a:pt x="130301" y="259434"/>
                  </a:lnTo>
                  <a:lnTo>
                    <a:pt x="155008" y="256854"/>
                  </a:lnTo>
                  <a:lnTo>
                    <a:pt x="177687" y="259607"/>
                  </a:lnTo>
                  <a:lnTo>
                    <a:pt x="196345" y="267849"/>
                  </a:lnTo>
                  <a:lnTo>
                    <a:pt x="212437" y="280481"/>
                  </a:lnTo>
                  <a:lnTo>
                    <a:pt x="233480" y="308493"/>
                  </a:lnTo>
                  <a:lnTo>
                    <a:pt x="246474" y="345909"/>
                  </a:lnTo>
                  <a:lnTo>
                    <a:pt x="257456" y="408792"/>
                  </a:lnTo>
                  <a:lnTo>
                    <a:pt x="273741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60330" y="1905658"/>
              <a:ext cx="8334" cy="157928"/>
            </a:xfrm>
            <a:custGeom>
              <a:avLst/>
              <a:gdLst/>
              <a:ahLst/>
              <a:cxnLst/>
              <a:rect l="0" t="0" r="0" b="0"/>
              <a:pathLst>
                <a:path w="8334" h="157928">
                  <a:moveTo>
                    <a:pt x="8333" y="0"/>
                  </a:moveTo>
                  <a:lnTo>
                    <a:pt x="0" y="37478"/>
                  </a:lnTo>
                  <a:lnTo>
                    <a:pt x="1574" y="72325"/>
                  </a:lnTo>
                  <a:lnTo>
                    <a:pt x="7443" y="131057"/>
                  </a:lnTo>
                  <a:lnTo>
                    <a:pt x="8333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084435" y="1968829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99310" y="0"/>
                  </a:lnTo>
                  <a:lnTo>
                    <a:pt x="46306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492928" y="1639172"/>
              <a:ext cx="370617" cy="480124"/>
            </a:xfrm>
            <a:custGeom>
              <a:avLst/>
              <a:gdLst/>
              <a:ahLst/>
              <a:cxnLst/>
              <a:rect l="0" t="0" r="0" b="0"/>
              <a:pathLst>
                <a:path w="370617" h="480124">
                  <a:moveTo>
                    <a:pt x="44232" y="34859"/>
                  </a:moveTo>
                  <a:lnTo>
                    <a:pt x="26274" y="95969"/>
                  </a:lnTo>
                  <a:lnTo>
                    <a:pt x="14865" y="127835"/>
                  </a:lnTo>
                  <a:lnTo>
                    <a:pt x="3494" y="144812"/>
                  </a:lnTo>
                  <a:lnTo>
                    <a:pt x="696" y="145595"/>
                  </a:lnTo>
                  <a:lnTo>
                    <a:pt x="0" y="141438"/>
                  </a:lnTo>
                  <a:lnTo>
                    <a:pt x="13385" y="78357"/>
                  </a:lnTo>
                  <a:lnTo>
                    <a:pt x="21164" y="57701"/>
                  </a:lnTo>
                  <a:lnTo>
                    <a:pt x="51911" y="18008"/>
                  </a:lnTo>
                  <a:lnTo>
                    <a:pt x="78093" y="2050"/>
                  </a:lnTo>
                  <a:lnTo>
                    <a:pt x="97886" y="0"/>
                  </a:lnTo>
                  <a:lnTo>
                    <a:pt x="118381" y="4158"/>
                  </a:lnTo>
                  <a:lnTo>
                    <a:pt x="179972" y="39062"/>
                  </a:lnTo>
                  <a:lnTo>
                    <a:pt x="196588" y="52715"/>
                  </a:lnTo>
                  <a:lnTo>
                    <a:pt x="208652" y="72820"/>
                  </a:lnTo>
                  <a:lnTo>
                    <a:pt x="229704" y="130238"/>
                  </a:lnTo>
                  <a:lnTo>
                    <a:pt x="241049" y="183074"/>
                  </a:lnTo>
                  <a:lnTo>
                    <a:pt x="243637" y="238571"/>
                  </a:lnTo>
                  <a:lnTo>
                    <a:pt x="235742" y="294593"/>
                  </a:lnTo>
                  <a:lnTo>
                    <a:pt x="219798" y="350720"/>
                  </a:lnTo>
                  <a:lnTo>
                    <a:pt x="187672" y="412499"/>
                  </a:lnTo>
                  <a:lnTo>
                    <a:pt x="152968" y="460755"/>
                  </a:lnTo>
                  <a:lnTo>
                    <a:pt x="132723" y="472931"/>
                  </a:lnTo>
                  <a:lnTo>
                    <a:pt x="120774" y="477815"/>
                  </a:lnTo>
                  <a:lnTo>
                    <a:pt x="95018" y="480123"/>
                  </a:lnTo>
                  <a:lnTo>
                    <a:pt x="70313" y="476079"/>
                  </a:lnTo>
                  <a:lnTo>
                    <a:pt x="43251" y="460649"/>
                  </a:lnTo>
                  <a:lnTo>
                    <a:pt x="27808" y="447927"/>
                  </a:lnTo>
                  <a:lnTo>
                    <a:pt x="19385" y="428234"/>
                  </a:lnTo>
                  <a:lnTo>
                    <a:pt x="16812" y="405054"/>
                  </a:lnTo>
                  <a:lnTo>
                    <a:pt x="19567" y="383054"/>
                  </a:lnTo>
                  <a:lnTo>
                    <a:pt x="30930" y="364697"/>
                  </a:lnTo>
                  <a:lnTo>
                    <a:pt x="48849" y="349910"/>
                  </a:lnTo>
                  <a:lnTo>
                    <a:pt x="72410" y="339438"/>
                  </a:lnTo>
                  <a:lnTo>
                    <a:pt x="98480" y="340243"/>
                  </a:lnTo>
                  <a:lnTo>
                    <a:pt x="157701" y="358910"/>
                  </a:lnTo>
                  <a:lnTo>
                    <a:pt x="213561" y="396749"/>
                  </a:lnTo>
                  <a:lnTo>
                    <a:pt x="275936" y="438487"/>
                  </a:lnTo>
                  <a:lnTo>
                    <a:pt x="308637" y="457179"/>
                  </a:lnTo>
                  <a:lnTo>
                    <a:pt x="370616" y="4665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076425" y="1495046"/>
            <a:ext cx="1135182" cy="539964"/>
            <a:chOff x="4076425" y="1495046"/>
            <a:chExt cx="1135182" cy="539964"/>
          </a:xfrm>
        </p:grpSpPr>
        <p:sp>
          <p:nvSpPr>
            <p:cNvPr id="47" name="Freeform 46"/>
            <p:cNvSpPr/>
            <p:nvPr/>
          </p:nvSpPr>
          <p:spPr>
            <a:xfrm>
              <a:off x="4076425" y="1495046"/>
              <a:ext cx="250788" cy="486314"/>
            </a:xfrm>
            <a:custGeom>
              <a:avLst/>
              <a:gdLst/>
              <a:ahLst/>
              <a:cxnLst/>
              <a:rect l="0" t="0" r="0" b="0"/>
              <a:pathLst>
                <a:path w="250788" h="486314">
                  <a:moveTo>
                    <a:pt x="29689" y="0"/>
                  </a:moveTo>
                  <a:lnTo>
                    <a:pt x="24099" y="16768"/>
                  </a:lnTo>
                  <a:lnTo>
                    <a:pt x="26202" y="69516"/>
                  </a:lnTo>
                  <a:lnTo>
                    <a:pt x="20898" y="129329"/>
                  </a:lnTo>
                  <a:lnTo>
                    <a:pt x="19675" y="179869"/>
                  </a:lnTo>
                  <a:lnTo>
                    <a:pt x="19313" y="231889"/>
                  </a:lnTo>
                  <a:lnTo>
                    <a:pt x="19205" y="284347"/>
                  </a:lnTo>
                  <a:lnTo>
                    <a:pt x="19174" y="336935"/>
                  </a:lnTo>
                  <a:lnTo>
                    <a:pt x="19164" y="386442"/>
                  </a:lnTo>
                  <a:lnTo>
                    <a:pt x="19161" y="445092"/>
                  </a:lnTo>
                  <a:lnTo>
                    <a:pt x="13571" y="482049"/>
                  </a:lnTo>
                  <a:lnTo>
                    <a:pt x="10755" y="486313"/>
                  </a:lnTo>
                  <a:lnTo>
                    <a:pt x="7708" y="485645"/>
                  </a:lnTo>
                  <a:lnTo>
                    <a:pt x="4506" y="481691"/>
                  </a:lnTo>
                  <a:lnTo>
                    <a:pt x="0" y="453769"/>
                  </a:lnTo>
                  <a:lnTo>
                    <a:pt x="1473" y="391887"/>
                  </a:lnTo>
                  <a:lnTo>
                    <a:pt x="16094" y="337219"/>
                  </a:lnTo>
                  <a:lnTo>
                    <a:pt x="38846" y="284310"/>
                  </a:lnTo>
                  <a:lnTo>
                    <a:pt x="66376" y="243333"/>
                  </a:lnTo>
                  <a:lnTo>
                    <a:pt x="84598" y="226691"/>
                  </a:lnTo>
                  <a:lnTo>
                    <a:pt x="95541" y="222487"/>
                  </a:lnTo>
                  <a:lnTo>
                    <a:pt x="120178" y="220936"/>
                  </a:lnTo>
                  <a:lnTo>
                    <a:pt x="154766" y="226640"/>
                  </a:lnTo>
                  <a:lnTo>
                    <a:pt x="181652" y="241328"/>
                  </a:lnTo>
                  <a:lnTo>
                    <a:pt x="204436" y="266087"/>
                  </a:lnTo>
                  <a:lnTo>
                    <a:pt x="224691" y="314300"/>
                  </a:lnTo>
                  <a:lnTo>
                    <a:pt x="236837" y="368884"/>
                  </a:lnTo>
                  <a:lnTo>
                    <a:pt x="239583" y="424726"/>
                  </a:lnTo>
                  <a:lnTo>
                    <a:pt x="243078" y="443401"/>
                  </a:lnTo>
                  <a:lnTo>
                    <a:pt x="250787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600953" y="1663502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3" y="155214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506197" y="1747730"/>
              <a:ext cx="200042" cy="63172"/>
            </a:xfrm>
            <a:custGeom>
              <a:avLst/>
              <a:gdLst/>
              <a:ahLst/>
              <a:cxnLst/>
              <a:rect l="0" t="0" r="0" b="0"/>
              <a:pathLst>
                <a:path w="200042" h="63172">
                  <a:moveTo>
                    <a:pt x="200041" y="0"/>
                  </a:moveTo>
                  <a:lnTo>
                    <a:pt x="137761" y="17958"/>
                  </a:lnTo>
                  <a:lnTo>
                    <a:pt x="75434" y="35149"/>
                  </a:lnTo>
                  <a:lnTo>
                    <a:pt x="24405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814076" y="1544403"/>
              <a:ext cx="397531" cy="490607"/>
            </a:xfrm>
            <a:custGeom>
              <a:avLst/>
              <a:gdLst/>
              <a:ahLst/>
              <a:cxnLst/>
              <a:rect l="0" t="0" r="0" b="0"/>
              <a:pathLst>
                <a:path w="397531" h="490607">
                  <a:moveTo>
                    <a:pt x="50089" y="13814"/>
                  </a:moveTo>
                  <a:lnTo>
                    <a:pt x="32131" y="68859"/>
                  </a:lnTo>
                  <a:lnTo>
                    <a:pt x="14941" y="128327"/>
                  </a:lnTo>
                  <a:lnTo>
                    <a:pt x="4450" y="160827"/>
                  </a:lnTo>
                  <a:lnTo>
                    <a:pt x="2116" y="163296"/>
                  </a:lnTo>
                  <a:lnTo>
                    <a:pt x="559" y="160262"/>
                  </a:lnTo>
                  <a:lnTo>
                    <a:pt x="0" y="145582"/>
                  </a:lnTo>
                  <a:lnTo>
                    <a:pt x="12284" y="97370"/>
                  </a:lnTo>
                  <a:lnTo>
                    <a:pt x="34086" y="56965"/>
                  </a:lnTo>
                  <a:lnTo>
                    <a:pt x="67840" y="17922"/>
                  </a:lnTo>
                  <a:lnTo>
                    <a:pt x="94343" y="2033"/>
                  </a:lnTo>
                  <a:lnTo>
                    <a:pt x="114211" y="0"/>
                  </a:lnTo>
                  <a:lnTo>
                    <a:pt x="133570" y="4165"/>
                  </a:lnTo>
                  <a:lnTo>
                    <a:pt x="165062" y="25903"/>
                  </a:lnTo>
                  <a:lnTo>
                    <a:pt x="172361" y="32402"/>
                  </a:lnTo>
                  <a:lnTo>
                    <a:pt x="188224" y="63905"/>
                  </a:lnTo>
                  <a:lnTo>
                    <a:pt x="202894" y="116472"/>
                  </a:lnTo>
                  <a:lnTo>
                    <a:pt x="207005" y="171916"/>
                  </a:lnTo>
                  <a:lnTo>
                    <a:pt x="207817" y="233517"/>
                  </a:lnTo>
                  <a:lnTo>
                    <a:pt x="199572" y="293605"/>
                  </a:lnTo>
                  <a:lnTo>
                    <a:pt x="186678" y="350535"/>
                  </a:lnTo>
                  <a:lnTo>
                    <a:pt x="167277" y="406840"/>
                  </a:lnTo>
                  <a:lnTo>
                    <a:pt x="139745" y="453447"/>
                  </a:lnTo>
                  <a:lnTo>
                    <a:pt x="111749" y="477608"/>
                  </a:lnTo>
                  <a:lnTo>
                    <a:pt x="91532" y="488227"/>
                  </a:lnTo>
                  <a:lnTo>
                    <a:pt x="67729" y="490606"/>
                  </a:lnTo>
                  <a:lnTo>
                    <a:pt x="43891" y="486594"/>
                  </a:lnTo>
                  <a:lnTo>
                    <a:pt x="25498" y="477013"/>
                  </a:lnTo>
                  <a:lnTo>
                    <a:pt x="12644" y="461836"/>
                  </a:lnTo>
                  <a:lnTo>
                    <a:pt x="4201" y="442222"/>
                  </a:lnTo>
                  <a:lnTo>
                    <a:pt x="449" y="417907"/>
                  </a:lnTo>
                  <a:lnTo>
                    <a:pt x="5020" y="397742"/>
                  </a:lnTo>
                  <a:lnTo>
                    <a:pt x="9515" y="389089"/>
                  </a:lnTo>
                  <a:lnTo>
                    <a:pt x="23867" y="376355"/>
                  </a:lnTo>
                  <a:lnTo>
                    <a:pt x="43115" y="367966"/>
                  </a:lnTo>
                  <a:lnTo>
                    <a:pt x="79088" y="364413"/>
                  </a:lnTo>
                  <a:lnTo>
                    <a:pt x="112494" y="371419"/>
                  </a:lnTo>
                  <a:lnTo>
                    <a:pt x="165802" y="395146"/>
                  </a:lnTo>
                  <a:lnTo>
                    <a:pt x="221652" y="425191"/>
                  </a:lnTo>
                  <a:lnTo>
                    <a:pt x="281909" y="451216"/>
                  </a:lnTo>
                  <a:lnTo>
                    <a:pt x="343296" y="469880"/>
                  </a:lnTo>
                  <a:lnTo>
                    <a:pt x="397530" y="477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7197197" y="1557362"/>
            <a:ext cx="1132688" cy="652768"/>
            <a:chOff x="7197197" y="1557362"/>
            <a:chExt cx="1132688" cy="652768"/>
          </a:xfrm>
        </p:grpSpPr>
        <p:sp>
          <p:nvSpPr>
            <p:cNvPr id="52" name="Freeform 51"/>
            <p:cNvSpPr/>
            <p:nvPr/>
          </p:nvSpPr>
          <p:spPr>
            <a:xfrm>
              <a:off x="7197197" y="1557362"/>
              <a:ext cx="256544" cy="554000"/>
            </a:xfrm>
            <a:custGeom>
              <a:avLst/>
              <a:gdLst/>
              <a:ahLst/>
              <a:cxnLst/>
              <a:rect l="0" t="0" r="0" b="0"/>
              <a:pathLst>
                <a:path w="256544" h="554000">
                  <a:moveTo>
                    <a:pt x="16666" y="0"/>
                  </a:moveTo>
                  <a:lnTo>
                    <a:pt x="5488" y="11178"/>
                  </a:lnTo>
                  <a:lnTo>
                    <a:pt x="0" y="29145"/>
                  </a:lnTo>
                  <a:lnTo>
                    <a:pt x="29" y="68687"/>
                  </a:lnTo>
                  <a:lnTo>
                    <a:pt x="7447" y="117447"/>
                  </a:lnTo>
                  <a:lnTo>
                    <a:pt x="13934" y="168940"/>
                  </a:lnTo>
                  <a:lnTo>
                    <a:pt x="18976" y="218122"/>
                  </a:lnTo>
                  <a:lnTo>
                    <a:pt x="24759" y="268569"/>
                  </a:lnTo>
                  <a:lnTo>
                    <a:pt x="26473" y="324851"/>
                  </a:lnTo>
                  <a:lnTo>
                    <a:pt x="26981" y="381691"/>
                  </a:lnTo>
                  <a:lnTo>
                    <a:pt x="27131" y="439867"/>
                  </a:lnTo>
                  <a:lnTo>
                    <a:pt x="27176" y="491029"/>
                  </a:lnTo>
                  <a:lnTo>
                    <a:pt x="27191" y="550239"/>
                  </a:lnTo>
                  <a:lnTo>
                    <a:pt x="26022" y="553999"/>
                  </a:lnTo>
                  <a:lnTo>
                    <a:pt x="24073" y="550657"/>
                  </a:lnTo>
                  <a:lnTo>
                    <a:pt x="19958" y="530175"/>
                  </a:lnTo>
                  <a:lnTo>
                    <a:pt x="17641" y="481523"/>
                  </a:lnTo>
                  <a:lnTo>
                    <a:pt x="19977" y="425095"/>
                  </a:lnTo>
                  <a:lnTo>
                    <a:pt x="35819" y="369018"/>
                  </a:lnTo>
                  <a:lnTo>
                    <a:pt x="54447" y="338236"/>
                  </a:lnTo>
                  <a:lnTo>
                    <a:pt x="82842" y="313777"/>
                  </a:lnTo>
                  <a:lnTo>
                    <a:pt x="107299" y="298944"/>
                  </a:lnTo>
                  <a:lnTo>
                    <a:pt x="130646" y="293911"/>
                  </a:lnTo>
                  <a:lnTo>
                    <a:pt x="152721" y="296743"/>
                  </a:lnTo>
                  <a:lnTo>
                    <a:pt x="174232" y="305801"/>
                  </a:lnTo>
                  <a:lnTo>
                    <a:pt x="200483" y="329643"/>
                  </a:lnTo>
                  <a:lnTo>
                    <a:pt x="229144" y="370311"/>
                  </a:lnTo>
                  <a:lnTo>
                    <a:pt x="247284" y="422191"/>
                  </a:lnTo>
                  <a:lnTo>
                    <a:pt x="256543" y="477499"/>
                  </a:lnTo>
                  <a:lnTo>
                    <a:pt x="248293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637174" y="1767932"/>
              <a:ext cx="18887" cy="231628"/>
            </a:xfrm>
            <a:custGeom>
              <a:avLst/>
              <a:gdLst/>
              <a:ahLst/>
              <a:cxnLst/>
              <a:rect l="0" t="0" r="0" b="0"/>
              <a:pathLst>
                <a:path w="18887" h="231628">
                  <a:moveTo>
                    <a:pt x="18886" y="0"/>
                  </a:moveTo>
                  <a:lnTo>
                    <a:pt x="9821" y="58616"/>
                  </a:lnTo>
                  <a:lnTo>
                    <a:pt x="7477" y="120026"/>
                  </a:lnTo>
                  <a:lnTo>
                    <a:pt x="82" y="178430"/>
                  </a:lnTo>
                  <a:lnTo>
                    <a:pt x="0" y="203304"/>
                  </a:lnTo>
                  <a:lnTo>
                    <a:pt x="8357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540246" y="1862688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6293" y="3120"/>
                  </a:lnTo>
                  <a:lnTo>
                    <a:pt x="76916" y="10723"/>
                  </a:lnTo>
                  <a:lnTo>
                    <a:pt x="3222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890598" y="1625226"/>
              <a:ext cx="439287" cy="584904"/>
            </a:xfrm>
            <a:custGeom>
              <a:avLst/>
              <a:gdLst/>
              <a:ahLst/>
              <a:cxnLst/>
              <a:rect l="0" t="0" r="0" b="0"/>
              <a:pathLst>
                <a:path w="439287" h="584904">
                  <a:moveTo>
                    <a:pt x="60260" y="5835"/>
                  </a:moveTo>
                  <a:lnTo>
                    <a:pt x="60260" y="59980"/>
                  </a:lnTo>
                  <a:lnTo>
                    <a:pt x="54671" y="114926"/>
                  </a:lnTo>
                  <a:lnTo>
                    <a:pt x="38929" y="173406"/>
                  </a:lnTo>
                  <a:lnTo>
                    <a:pt x="35511" y="184230"/>
                  </a:lnTo>
                  <a:lnTo>
                    <a:pt x="30892" y="189106"/>
                  </a:lnTo>
                  <a:lnTo>
                    <a:pt x="25473" y="190017"/>
                  </a:lnTo>
                  <a:lnTo>
                    <a:pt x="19522" y="188285"/>
                  </a:lnTo>
                  <a:lnTo>
                    <a:pt x="16723" y="183620"/>
                  </a:lnTo>
                  <a:lnTo>
                    <a:pt x="17727" y="135572"/>
                  </a:lnTo>
                  <a:lnTo>
                    <a:pt x="29200" y="96008"/>
                  </a:lnTo>
                  <a:lnTo>
                    <a:pt x="67634" y="36479"/>
                  </a:lnTo>
                  <a:lnTo>
                    <a:pt x="94030" y="11145"/>
                  </a:lnTo>
                  <a:lnTo>
                    <a:pt x="116993" y="2346"/>
                  </a:lnTo>
                  <a:lnTo>
                    <a:pt x="129668" y="0"/>
                  </a:lnTo>
                  <a:lnTo>
                    <a:pt x="149989" y="3632"/>
                  </a:lnTo>
                  <a:lnTo>
                    <a:pt x="174584" y="18830"/>
                  </a:lnTo>
                  <a:lnTo>
                    <a:pt x="203855" y="50516"/>
                  </a:lnTo>
                  <a:lnTo>
                    <a:pt x="223761" y="91740"/>
                  </a:lnTo>
                  <a:lnTo>
                    <a:pt x="235839" y="146850"/>
                  </a:lnTo>
                  <a:lnTo>
                    <a:pt x="235116" y="196576"/>
                  </a:lnTo>
                  <a:lnTo>
                    <a:pt x="227493" y="248354"/>
                  </a:lnTo>
                  <a:lnTo>
                    <a:pt x="217825" y="300741"/>
                  </a:lnTo>
                  <a:lnTo>
                    <a:pt x="204078" y="359666"/>
                  </a:lnTo>
                  <a:lnTo>
                    <a:pt x="181692" y="413506"/>
                  </a:lnTo>
                  <a:lnTo>
                    <a:pt x="154740" y="466082"/>
                  </a:lnTo>
                  <a:lnTo>
                    <a:pt x="139686" y="487640"/>
                  </a:lnTo>
                  <a:lnTo>
                    <a:pt x="121297" y="505020"/>
                  </a:lnTo>
                  <a:lnTo>
                    <a:pt x="98306" y="514304"/>
                  </a:lnTo>
                  <a:lnTo>
                    <a:pt x="85624" y="516780"/>
                  </a:lnTo>
                  <a:lnTo>
                    <a:pt x="62174" y="513292"/>
                  </a:lnTo>
                  <a:lnTo>
                    <a:pt x="41224" y="502773"/>
                  </a:lnTo>
                  <a:lnTo>
                    <a:pt x="24113" y="486399"/>
                  </a:lnTo>
                  <a:lnTo>
                    <a:pt x="6916" y="457450"/>
                  </a:lnTo>
                  <a:lnTo>
                    <a:pt x="0" y="421057"/>
                  </a:lnTo>
                  <a:lnTo>
                    <a:pt x="4622" y="400558"/>
                  </a:lnTo>
                  <a:lnTo>
                    <a:pt x="26652" y="368335"/>
                  </a:lnTo>
                  <a:lnTo>
                    <a:pt x="52252" y="352148"/>
                  </a:lnTo>
                  <a:lnTo>
                    <a:pt x="87653" y="345533"/>
                  </a:lnTo>
                  <a:lnTo>
                    <a:pt x="127778" y="354751"/>
                  </a:lnTo>
                  <a:lnTo>
                    <a:pt x="174852" y="387232"/>
                  </a:lnTo>
                  <a:lnTo>
                    <a:pt x="238248" y="447246"/>
                  </a:lnTo>
                  <a:lnTo>
                    <a:pt x="297697" y="504153"/>
                  </a:lnTo>
                  <a:lnTo>
                    <a:pt x="357782" y="545126"/>
                  </a:lnTo>
                  <a:lnTo>
                    <a:pt x="416128" y="570454"/>
                  </a:lnTo>
                  <a:lnTo>
                    <a:pt x="439286" y="5849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79067" y="2619159"/>
            <a:ext cx="1094965" cy="476220"/>
            <a:chOff x="579067" y="2619159"/>
            <a:chExt cx="1094965" cy="476220"/>
          </a:xfrm>
        </p:grpSpPr>
        <p:sp>
          <p:nvSpPr>
            <p:cNvPr id="57" name="Freeform 56"/>
            <p:cNvSpPr/>
            <p:nvPr/>
          </p:nvSpPr>
          <p:spPr>
            <a:xfrm>
              <a:off x="579067" y="2632268"/>
              <a:ext cx="333575" cy="463111"/>
            </a:xfrm>
            <a:custGeom>
              <a:avLst/>
              <a:gdLst/>
              <a:ahLst/>
              <a:cxnLst/>
              <a:rect l="0" t="0" r="0" b="0"/>
              <a:pathLst>
                <a:path w="333575" h="463111">
                  <a:moveTo>
                    <a:pt x="0" y="52498"/>
                  </a:moveTo>
                  <a:lnTo>
                    <a:pt x="62280" y="34540"/>
                  </a:lnTo>
                  <a:lnTo>
                    <a:pt x="124607" y="17349"/>
                  </a:lnTo>
                  <a:lnTo>
                    <a:pt x="187089" y="8182"/>
                  </a:lnTo>
                  <a:lnTo>
                    <a:pt x="250242" y="952"/>
                  </a:lnTo>
                  <a:lnTo>
                    <a:pt x="305537" y="72"/>
                  </a:lnTo>
                  <a:lnTo>
                    <a:pt x="319505" y="0"/>
                  </a:lnTo>
                  <a:lnTo>
                    <a:pt x="327647" y="3462"/>
                  </a:lnTo>
                  <a:lnTo>
                    <a:pt x="331905" y="9279"/>
                  </a:lnTo>
                  <a:lnTo>
                    <a:pt x="333574" y="16666"/>
                  </a:lnTo>
                  <a:lnTo>
                    <a:pt x="330334" y="43831"/>
                  </a:lnTo>
                  <a:lnTo>
                    <a:pt x="297422" y="101829"/>
                  </a:lnTo>
                  <a:lnTo>
                    <a:pt x="256116" y="162432"/>
                  </a:lnTo>
                  <a:lnTo>
                    <a:pt x="205008" y="224839"/>
                  </a:lnTo>
                  <a:lnTo>
                    <a:pt x="175763" y="279477"/>
                  </a:lnTo>
                  <a:lnTo>
                    <a:pt x="140418" y="339477"/>
                  </a:lnTo>
                  <a:lnTo>
                    <a:pt x="98269" y="394588"/>
                  </a:lnTo>
                  <a:lnTo>
                    <a:pt x="66291" y="439615"/>
                  </a:lnTo>
                  <a:lnTo>
                    <a:pt x="52642" y="463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073906" y="2779523"/>
              <a:ext cx="31587" cy="242156"/>
            </a:xfrm>
            <a:custGeom>
              <a:avLst/>
              <a:gdLst/>
              <a:ahLst/>
              <a:cxnLst/>
              <a:rect l="0" t="0" r="0" b="0"/>
              <a:pathLst>
                <a:path w="31587" h="242156">
                  <a:moveTo>
                    <a:pt x="31586" y="0"/>
                  </a:moveTo>
                  <a:lnTo>
                    <a:pt x="29246" y="33622"/>
                  </a:lnTo>
                  <a:lnTo>
                    <a:pt x="14919" y="85323"/>
                  </a:lnTo>
                  <a:lnTo>
                    <a:pt x="5807" y="146186"/>
                  </a:lnTo>
                  <a:lnTo>
                    <a:pt x="1721" y="197212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68621" y="2895336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0896" y="5590"/>
                  </a:lnTo>
                  <a:lnTo>
                    <a:pt x="77892" y="17959"/>
                  </a:lnTo>
                  <a:lnTo>
                    <a:pt x="14406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354947" y="2619159"/>
              <a:ext cx="319085" cy="455163"/>
            </a:xfrm>
            <a:custGeom>
              <a:avLst/>
              <a:gdLst/>
              <a:ahLst/>
              <a:cxnLst/>
              <a:rect l="0" t="0" r="0" b="0"/>
              <a:pathLst>
                <a:path w="319085" h="455163">
                  <a:moveTo>
                    <a:pt x="66400" y="34022"/>
                  </a:moveTo>
                  <a:lnTo>
                    <a:pt x="48441" y="97450"/>
                  </a:lnTo>
                  <a:lnTo>
                    <a:pt x="31251" y="149869"/>
                  </a:lnTo>
                  <a:lnTo>
                    <a:pt x="27759" y="153368"/>
                  </a:lnTo>
                  <a:lnTo>
                    <a:pt x="24262" y="152190"/>
                  </a:lnTo>
                  <a:lnTo>
                    <a:pt x="20760" y="147896"/>
                  </a:lnTo>
                  <a:lnTo>
                    <a:pt x="19989" y="130646"/>
                  </a:lnTo>
                  <a:lnTo>
                    <a:pt x="29026" y="87033"/>
                  </a:lnTo>
                  <a:lnTo>
                    <a:pt x="56958" y="34070"/>
                  </a:lnTo>
                  <a:lnTo>
                    <a:pt x="71562" y="15326"/>
                  </a:lnTo>
                  <a:lnTo>
                    <a:pt x="89751" y="3096"/>
                  </a:lnTo>
                  <a:lnTo>
                    <a:pt x="109533" y="0"/>
                  </a:lnTo>
                  <a:lnTo>
                    <a:pt x="119722" y="812"/>
                  </a:lnTo>
                  <a:lnTo>
                    <a:pt x="137282" y="7954"/>
                  </a:lnTo>
                  <a:lnTo>
                    <a:pt x="152885" y="20096"/>
                  </a:lnTo>
                  <a:lnTo>
                    <a:pt x="189067" y="66547"/>
                  </a:lnTo>
                  <a:lnTo>
                    <a:pt x="208870" y="123548"/>
                  </a:lnTo>
                  <a:lnTo>
                    <a:pt x="218058" y="168043"/>
                  </a:lnTo>
                  <a:lnTo>
                    <a:pt x="211867" y="228648"/>
                  </a:lnTo>
                  <a:lnTo>
                    <a:pt x="199379" y="286286"/>
                  </a:lnTo>
                  <a:lnTo>
                    <a:pt x="177242" y="344421"/>
                  </a:lnTo>
                  <a:lnTo>
                    <a:pt x="156044" y="378676"/>
                  </a:lnTo>
                  <a:lnTo>
                    <a:pt x="107840" y="419238"/>
                  </a:lnTo>
                  <a:lnTo>
                    <a:pt x="84038" y="427497"/>
                  </a:lnTo>
                  <a:lnTo>
                    <a:pt x="71140" y="429700"/>
                  </a:lnTo>
                  <a:lnTo>
                    <a:pt x="50569" y="425908"/>
                  </a:lnTo>
                  <a:lnTo>
                    <a:pt x="25834" y="410619"/>
                  </a:lnTo>
                  <a:lnTo>
                    <a:pt x="12106" y="396760"/>
                  </a:lnTo>
                  <a:lnTo>
                    <a:pt x="2105" y="378903"/>
                  </a:lnTo>
                  <a:lnTo>
                    <a:pt x="0" y="359268"/>
                  </a:lnTo>
                  <a:lnTo>
                    <a:pt x="1076" y="349118"/>
                  </a:lnTo>
                  <a:lnTo>
                    <a:pt x="6473" y="341182"/>
                  </a:lnTo>
                  <a:lnTo>
                    <a:pt x="24948" y="329245"/>
                  </a:lnTo>
                  <a:lnTo>
                    <a:pt x="48756" y="326279"/>
                  </a:lnTo>
                  <a:lnTo>
                    <a:pt x="73766" y="330030"/>
                  </a:lnTo>
                  <a:lnTo>
                    <a:pt x="129154" y="357980"/>
                  </a:lnTo>
                  <a:lnTo>
                    <a:pt x="182158" y="392134"/>
                  </a:lnTo>
                  <a:lnTo>
                    <a:pt x="237046" y="434117"/>
                  </a:lnTo>
                  <a:lnTo>
                    <a:pt x="246844" y="441132"/>
                  </a:lnTo>
                  <a:lnTo>
                    <a:pt x="270210" y="448926"/>
                  </a:lnTo>
                  <a:lnTo>
                    <a:pt x="319084" y="4551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53982" y="3313151"/>
            <a:ext cx="639750" cy="768693"/>
            <a:chOff x="653982" y="3313151"/>
            <a:chExt cx="639750" cy="768693"/>
          </a:xfrm>
        </p:grpSpPr>
        <p:sp>
          <p:nvSpPr>
            <p:cNvPr id="62" name="Freeform 61"/>
            <p:cNvSpPr/>
            <p:nvPr/>
          </p:nvSpPr>
          <p:spPr>
            <a:xfrm>
              <a:off x="828913" y="3479822"/>
              <a:ext cx="213409" cy="521008"/>
            </a:xfrm>
            <a:custGeom>
              <a:avLst/>
              <a:gdLst/>
              <a:ahLst/>
              <a:cxnLst/>
              <a:rect l="0" t="0" r="0" b="0"/>
              <a:pathLst>
                <a:path w="213409" h="521008">
                  <a:moveTo>
                    <a:pt x="171294" y="141981"/>
                  </a:moveTo>
                  <a:lnTo>
                    <a:pt x="178529" y="114425"/>
                  </a:lnTo>
                  <a:lnTo>
                    <a:pt x="181172" y="58202"/>
                  </a:lnTo>
                  <a:lnTo>
                    <a:pt x="179194" y="32216"/>
                  </a:lnTo>
                  <a:lnTo>
                    <a:pt x="170515" y="12868"/>
                  </a:lnTo>
                  <a:lnTo>
                    <a:pt x="162586" y="6772"/>
                  </a:lnTo>
                  <a:lnTo>
                    <a:pt x="141297" y="0"/>
                  </a:lnTo>
                  <a:lnTo>
                    <a:pt x="108594" y="1776"/>
                  </a:lnTo>
                  <a:lnTo>
                    <a:pt x="76677" y="15301"/>
                  </a:lnTo>
                  <a:lnTo>
                    <a:pt x="58662" y="33816"/>
                  </a:lnTo>
                  <a:lnTo>
                    <a:pt x="21974" y="90129"/>
                  </a:lnTo>
                  <a:lnTo>
                    <a:pt x="0" y="150996"/>
                  </a:lnTo>
                  <a:lnTo>
                    <a:pt x="177" y="189236"/>
                  </a:lnTo>
                  <a:lnTo>
                    <a:pt x="11888" y="235673"/>
                  </a:lnTo>
                  <a:lnTo>
                    <a:pt x="35518" y="275522"/>
                  </a:lnTo>
                  <a:lnTo>
                    <a:pt x="50118" y="290240"/>
                  </a:lnTo>
                  <a:lnTo>
                    <a:pt x="68305" y="300680"/>
                  </a:lnTo>
                  <a:lnTo>
                    <a:pt x="88086" y="302981"/>
                  </a:lnTo>
                  <a:lnTo>
                    <a:pt x="129381" y="294926"/>
                  </a:lnTo>
                  <a:lnTo>
                    <a:pt x="147207" y="279367"/>
                  </a:lnTo>
                  <a:lnTo>
                    <a:pt x="177697" y="226276"/>
                  </a:lnTo>
                  <a:lnTo>
                    <a:pt x="204690" y="167986"/>
                  </a:lnTo>
                  <a:lnTo>
                    <a:pt x="210825" y="127329"/>
                  </a:lnTo>
                  <a:lnTo>
                    <a:pt x="210516" y="121684"/>
                  </a:lnTo>
                  <a:lnTo>
                    <a:pt x="209140" y="121431"/>
                  </a:lnTo>
                  <a:lnTo>
                    <a:pt x="207053" y="124771"/>
                  </a:lnTo>
                  <a:lnTo>
                    <a:pt x="203704" y="179396"/>
                  </a:lnTo>
                  <a:lnTo>
                    <a:pt x="203124" y="230406"/>
                  </a:lnTo>
                  <a:lnTo>
                    <a:pt x="202952" y="283734"/>
                  </a:lnTo>
                  <a:lnTo>
                    <a:pt x="202901" y="342299"/>
                  </a:lnTo>
                  <a:lnTo>
                    <a:pt x="202886" y="397216"/>
                  </a:lnTo>
                  <a:lnTo>
                    <a:pt x="202881" y="449363"/>
                  </a:lnTo>
                  <a:lnTo>
                    <a:pt x="205999" y="500139"/>
                  </a:lnTo>
                  <a:lnTo>
                    <a:pt x="213408" y="5210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3982" y="3313151"/>
              <a:ext cx="639750" cy="768693"/>
            </a:xfrm>
            <a:custGeom>
              <a:avLst/>
              <a:gdLst/>
              <a:ahLst/>
              <a:cxnLst/>
              <a:rect l="0" t="0" r="0" b="0"/>
              <a:pathLst>
                <a:path w="639750" h="768693">
                  <a:moveTo>
                    <a:pt x="514681" y="98082"/>
                  </a:moveTo>
                  <a:lnTo>
                    <a:pt x="460806" y="52612"/>
                  </a:lnTo>
                  <a:lnTo>
                    <a:pt x="416561" y="27533"/>
                  </a:lnTo>
                  <a:lnTo>
                    <a:pt x="363108" y="10967"/>
                  </a:lnTo>
                  <a:lnTo>
                    <a:pt x="321462" y="0"/>
                  </a:lnTo>
                  <a:lnTo>
                    <a:pt x="293495" y="2238"/>
                  </a:lnTo>
                  <a:lnTo>
                    <a:pt x="230616" y="21900"/>
                  </a:lnTo>
                  <a:lnTo>
                    <a:pt x="183355" y="46335"/>
                  </a:lnTo>
                  <a:lnTo>
                    <a:pt x="121835" y="101626"/>
                  </a:lnTo>
                  <a:lnTo>
                    <a:pt x="80692" y="144878"/>
                  </a:lnTo>
                  <a:lnTo>
                    <a:pt x="54179" y="202608"/>
                  </a:lnTo>
                  <a:lnTo>
                    <a:pt x="28378" y="246998"/>
                  </a:lnTo>
                  <a:lnTo>
                    <a:pt x="13122" y="309601"/>
                  </a:lnTo>
                  <a:lnTo>
                    <a:pt x="4722" y="347928"/>
                  </a:lnTo>
                  <a:lnTo>
                    <a:pt x="2888" y="403034"/>
                  </a:lnTo>
                  <a:lnTo>
                    <a:pt x="0" y="451651"/>
                  </a:lnTo>
                  <a:lnTo>
                    <a:pt x="4734" y="504920"/>
                  </a:lnTo>
                  <a:lnTo>
                    <a:pt x="17984" y="560850"/>
                  </a:lnTo>
                  <a:lnTo>
                    <a:pt x="41918" y="619558"/>
                  </a:lnTo>
                  <a:lnTo>
                    <a:pt x="84533" y="682564"/>
                  </a:lnTo>
                  <a:lnTo>
                    <a:pt x="140251" y="731374"/>
                  </a:lnTo>
                  <a:lnTo>
                    <a:pt x="197813" y="753642"/>
                  </a:lnTo>
                  <a:lnTo>
                    <a:pt x="254455" y="768692"/>
                  </a:lnTo>
                  <a:lnTo>
                    <a:pt x="294467" y="767834"/>
                  </a:lnTo>
                  <a:lnTo>
                    <a:pt x="349909" y="757063"/>
                  </a:lnTo>
                  <a:lnTo>
                    <a:pt x="405921" y="726860"/>
                  </a:lnTo>
                  <a:lnTo>
                    <a:pt x="462045" y="687099"/>
                  </a:lnTo>
                  <a:lnTo>
                    <a:pt x="523361" y="635909"/>
                  </a:lnTo>
                  <a:lnTo>
                    <a:pt x="568466" y="583244"/>
                  </a:lnTo>
                  <a:lnTo>
                    <a:pt x="606543" y="526106"/>
                  </a:lnTo>
                  <a:lnTo>
                    <a:pt x="626517" y="476028"/>
                  </a:lnTo>
                  <a:lnTo>
                    <a:pt x="636725" y="424145"/>
                  </a:lnTo>
                  <a:lnTo>
                    <a:pt x="639749" y="368609"/>
                  </a:lnTo>
                  <a:lnTo>
                    <a:pt x="637526" y="310819"/>
                  </a:lnTo>
                  <a:lnTo>
                    <a:pt x="626294" y="250068"/>
                  </a:lnTo>
                  <a:lnTo>
                    <a:pt x="609346" y="193442"/>
                  </a:lnTo>
                  <a:lnTo>
                    <a:pt x="589792" y="150844"/>
                  </a:lnTo>
                  <a:lnTo>
                    <a:pt x="548185" y="92884"/>
                  </a:lnTo>
                  <a:lnTo>
                    <a:pt x="530742" y="75885"/>
                  </a:lnTo>
                  <a:lnTo>
                    <a:pt x="473526" y="44321"/>
                  </a:lnTo>
                  <a:lnTo>
                    <a:pt x="419924" y="34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005204" y="2445522"/>
            <a:ext cx="1111647" cy="481818"/>
            <a:chOff x="4005204" y="2445522"/>
            <a:chExt cx="1111647" cy="481818"/>
          </a:xfrm>
        </p:grpSpPr>
        <p:sp>
          <p:nvSpPr>
            <p:cNvPr id="65" name="Freeform 64"/>
            <p:cNvSpPr/>
            <p:nvPr/>
          </p:nvSpPr>
          <p:spPr>
            <a:xfrm>
              <a:off x="4005204" y="2445522"/>
              <a:ext cx="219826" cy="470866"/>
            </a:xfrm>
            <a:custGeom>
              <a:avLst/>
              <a:gdLst/>
              <a:ahLst/>
              <a:cxnLst/>
              <a:rect l="0" t="0" r="0" b="0"/>
              <a:pathLst>
                <a:path w="219826" h="470866">
                  <a:moveTo>
                    <a:pt x="195666" y="91845"/>
                  </a:moveTo>
                  <a:lnTo>
                    <a:pt x="159749" y="152956"/>
                  </a:lnTo>
                  <a:lnTo>
                    <a:pt x="130957" y="212977"/>
                  </a:lnTo>
                  <a:lnTo>
                    <a:pt x="108578" y="273263"/>
                  </a:lnTo>
                  <a:lnTo>
                    <a:pt x="84372" y="334105"/>
                  </a:lnTo>
                  <a:lnTo>
                    <a:pt x="66404" y="387357"/>
                  </a:lnTo>
                  <a:lnTo>
                    <a:pt x="46261" y="437347"/>
                  </a:lnTo>
                  <a:lnTo>
                    <a:pt x="45759" y="447352"/>
                  </a:lnTo>
                  <a:lnTo>
                    <a:pt x="51442" y="464708"/>
                  </a:lnTo>
                  <a:lnTo>
                    <a:pt x="59742" y="469102"/>
                  </a:lnTo>
                  <a:lnTo>
                    <a:pt x="84563" y="470865"/>
                  </a:lnTo>
                  <a:lnTo>
                    <a:pt x="105733" y="464629"/>
                  </a:lnTo>
                  <a:lnTo>
                    <a:pt x="143976" y="435973"/>
                  </a:lnTo>
                  <a:lnTo>
                    <a:pt x="200689" y="375824"/>
                  </a:lnTo>
                  <a:lnTo>
                    <a:pt x="217561" y="344443"/>
                  </a:lnTo>
                  <a:lnTo>
                    <a:pt x="219825" y="320314"/>
                  </a:lnTo>
                  <a:lnTo>
                    <a:pt x="215762" y="295163"/>
                  </a:lnTo>
                  <a:lnTo>
                    <a:pt x="200321" y="262442"/>
                  </a:lnTo>
                  <a:lnTo>
                    <a:pt x="167279" y="222441"/>
                  </a:lnTo>
                  <a:lnTo>
                    <a:pt x="117882" y="186700"/>
                  </a:lnTo>
                  <a:lnTo>
                    <a:pt x="59644" y="158755"/>
                  </a:lnTo>
                  <a:lnTo>
                    <a:pt x="28631" y="138837"/>
                  </a:lnTo>
                  <a:lnTo>
                    <a:pt x="11854" y="120919"/>
                  </a:lnTo>
                  <a:lnTo>
                    <a:pt x="2838" y="98138"/>
                  </a:lnTo>
                  <a:lnTo>
                    <a:pt x="0" y="73585"/>
                  </a:lnTo>
                  <a:lnTo>
                    <a:pt x="2639" y="50975"/>
                  </a:lnTo>
                  <a:lnTo>
                    <a:pt x="10831" y="32346"/>
                  </a:lnTo>
                  <a:lnTo>
                    <a:pt x="16290" y="24104"/>
                  </a:lnTo>
                  <a:lnTo>
                    <a:pt x="31716" y="11825"/>
                  </a:lnTo>
                  <a:lnTo>
                    <a:pt x="40742" y="6913"/>
                  </a:lnTo>
                  <a:lnTo>
                    <a:pt x="81392" y="0"/>
                  </a:lnTo>
                  <a:lnTo>
                    <a:pt x="130481" y="3541"/>
                  </a:lnTo>
                  <a:lnTo>
                    <a:pt x="155387" y="12045"/>
                  </a:lnTo>
                  <a:lnTo>
                    <a:pt x="174255" y="24793"/>
                  </a:lnTo>
                  <a:lnTo>
                    <a:pt x="196861" y="51701"/>
                  </a:lnTo>
                  <a:lnTo>
                    <a:pt x="207116" y="71664"/>
                  </a:lnTo>
                  <a:lnTo>
                    <a:pt x="216723" y="1339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532193" y="2611067"/>
              <a:ext cx="16119" cy="168457"/>
            </a:xfrm>
            <a:custGeom>
              <a:avLst/>
              <a:gdLst/>
              <a:ahLst/>
              <a:cxnLst/>
              <a:rect l="0" t="0" r="0" b="0"/>
              <a:pathLst>
                <a:path w="16119" h="168457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13787" y="148264"/>
                  </a:lnTo>
                  <a:lnTo>
                    <a:pt x="1611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53554" y="2642653"/>
              <a:ext cx="168457" cy="84228"/>
            </a:xfrm>
            <a:custGeom>
              <a:avLst/>
              <a:gdLst/>
              <a:ahLst/>
              <a:cxnLst/>
              <a:rect l="0" t="0" r="0" b="0"/>
              <a:pathLst>
                <a:path w="168457" h="84228">
                  <a:moveTo>
                    <a:pt x="168456" y="0"/>
                  </a:moveTo>
                  <a:lnTo>
                    <a:pt x="139148" y="29308"/>
                  </a:lnTo>
                  <a:lnTo>
                    <a:pt x="85337" y="51880"/>
                  </a:lnTo>
                  <a:lnTo>
                    <a:pt x="24274" y="73632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772974" y="2460720"/>
              <a:ext cx="343877" cy="466620"/>
            </a:xfrm>
            <a:custGeom>
              <a:avLst/>
              <a:gdLst/>
              <a:ahLst/>
              <a:cxnLst/>
              <a:rect l="0" t="0" r="0" b="0"/>
              <a:pathLst>
                <a:path w="343877" h="466620">
                  <a:moveTo>
                    <a:pt x="59606" y="45062"/>
                  </a:moveTo>
                  <a:lnTo>
                    <a:pt x="35887" y="103679"/>
                  </a:lnTo>
                  <a:lnTo>
                    <a:pt x="14484" y="160276"/>
                  </a:lnTo>
                  <a:lnTo>
                    <a:pt x="8467" y="171004"/>
                  </a:lnTo>
                  <a:lnTo>
                    <a:pt x="4457" y="173477"/>
                  </a:lnTo>
                  <a:lnTo>
                    <a:pt x="1783" y="170446"/>
                  </a:lnTo>
                  <a:lnTo>
                    <a:pt x="0" y="163746"/>
                  </a:lnTo>
                  <a:lnTo>
                    <a:pt x="8357" y="106300"/>
                  </a:lnTo>
                  <a:lnTo>
                    <a:pt x="16942" y="80468"/>
                  </a:lnTo>
                  <a:lnTo>
                    <a:pt x="55331" y="30097"/>
                  </a:lnTo>
                  <a:lnTo>
                    <a:pt x="82516" y="12812"/>
                  </a:lnTo>
                  <a:lnTo>
                    <a:pt x="112797" y="281"/>
                  </a:lnTo>
                  <a:lnTo>
                    <a:pt x="123143" y="0"/>
                  </a:lnTo>
                  <a:lnTo>
                    <a:pt x="143997" y="5927"/>
                  </a:lnTo>
                  <a:lnTo>
                    <a:pt x="175468" y="28007"/>
                  </a:lnTo>
                  <a:lnTo>
                    <a:pt x="190259" y="49960"/>
                  </a:lnTo>
                  <a:lnTo>
                    <a:pt x="209286" y="107771"/>
                  </a:lnTo>
                  <a:lnTo>
                    <a:pt x="220679" y="158269"/>
                  </a:lnTo>
                  <a:lnTo>
                    <a:pt x="220285" y="210276"/>
                  </a:lnTo>
                  <a:lnTo>
                    <a:pt x="212760" y="262730"/>
                  </a:lnTo>
                  <a:lnTo>
                    <a:pt x="198566" y="317216"/>
                  </a:lnTo>
                  <a:lnTo>
                    <a:pt x="173341" y="380147"/>
                  </a:lnTo>
                  <a:lnTo>
                    <a:pt x="148579" y="416491"/>
                  </a:lnTo>
                  <a:lnTo>
                    <a:pt x="100959" y="460999"/>
                  </a:lnTo>
                  <a:lnTo>
                    <a:pt x="77205" y="466619"/>
                  </a:lnTo>
                  <a:lnTo>
                    <a:pt x="64319" y="466480"/>
                  </a:lnTo>
                  <a:lnTo>
                    <a:pt x="54560" y="462878"/>
                  </a:lnTo>
                  <a:lnTo>
                    <a:pt x="40595" y="449517"/>
                  </a:lnTo>
                  <a:lnTo>
                    <a:pt x="33609" y="428760"/>
                  </a:lnTo>
                  <a:lnTo>
                    <a:pt x="31746" y="416674"/>
                  </a:lnTo>
                  <a:lnTo>
                    <a:pt x="35915" y="393887"/>
                  </a:lnTo>
                  <a:lnTo>
                    <a:pt x="51417" y="364447"/>
                  </a:lnTo>
                  <a:lnTo>
                    <a:pt x="65325" y="349618"/>
                  </a:lnTo>
                  <a:lnTo>
                    <a:pt x="83205" y="339127"/>
                  </a:lnTo>
                  <a:lnTo>
                    <a:pt x="102850" y="336805"/>
                  </a:lnTo>
                  <a:lnTo>
                    <a:pt x="144057" y="344846"/>
                  </a:lnTo>
                  <a:lnTo>
                    <a:pt x="197959" y="379210"/>
                  </a:lnTo>
                  <a:lnTo>
                    <a:pt x="246194" y="416777"/>
                  </a:lnTo>
                  <a:lnTo>
                    <a:pt x="263027" y="433707"/>
                  </a:lnTo>
                  <a:lnTo>
                    <a:pt x="293404" y="449815"/>
                  </a:lnTo>
                  <a:lnTo>
                    <a:pt x="343876" y="4662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045535" y="3126963"/>
            <a:ext cx="1006064" cy="851678"/>
            <a:chOff x="4045535" y="3126963"/>
            <a:chExt cx="1006064" cy="851678"/>
          </a:xfrm>
        </p:grpSpPr>
        <p:sp>
          <p:nvSpPr>
            <p:cNvPr id="70" name="Freeform 69"/>
            <p:cNvSpPr/>
            <p:nvPr/>
          </p:nvSpPr>
          <p:spPr>
            <a:xfrm>
              <a:off x="4306155" y="3305948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31586" y="0"/>
                  </a:moveTo>
                  <a:lnTo>
                    <a:pt x="25996" y="58617"/>
                  </a:lnTo>
                  <a:lnTo>
                    <a:pt x="22521" y="110174"/>
                  </a:lnTo>
                  <a:lnTo>
                    <a:pt x="21491" y="169904"/>
                  </a:lnTo>
                  <a:lnTo>
                    <a:pt x="21185" y="232056"/>
                  </a:lnTo>
                  <a:lnTo>
                    <a:pt x="21095" y="283747"/>
                  </a:lnTo>
                  <a:lnTo>
                    <a:pt x="13829" y="337069"/>
                  </a:lnTo>
                  <a:lnTo>
                    <a:pt x="8061" y="398381"/>
                  </a:lnTo>
                  <a:lnTo>
                    <a:pt x="1592" y="45589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445610" y="3295419"/>
              <a:ext cx="352699" cy="481925"/>
            </a:xfrm>
            <a:custGeom>
              <a:avLst/>
              <a:gdLst/>
              <a:ahLst/>
              <a:cxnLst/>
              <a:rect l="0" t="0" r="0" b="0"/>
              <a:pathLst>
                <a:path w="352699" h="481925">
                  <a:moveTo>
                    <a:pt x="176400" y="84228"/>
                  </a:moveTo>
                  <a:lnTo>
                    <a:pt x="125375" y="98801"/>
                  </a:lnTo>
                  <a:lnTo>
                    <a:pt x="103420" y="112932"/>
                  </a:lnTo>
                  <a:lnTo>
                    <a:pt x="63848" y="160132"/>
                  </a:lnTo>
                  <a:lnTo>
                    <a:pt x="33157" y="221172"/>
                  </a:lnTo>
                  <a:lnTo>
                    <a:pt x="10498" y="274449"/>
                  </a:lnTo>
                  <a:lnTo>
                    <a:pt x="0" y="330033"/>
                  </a:lnTo>
                  <a:lnTo>
                    <a:pt x="3770" y="372049"/>
                  </a:lnTo>
                  <a:lnTo>
                    <a:pt x="12328" y="393862"/>
                  </a:lnTo>
                  <a:lnTo>
                    <a:pt x="50443" y="453104"/>
                  </a:lnTo>
                  <a:lnTo>
                    <a:pt x="57334" y="463506"/>
                  </a:lnTo>
                  <a:lnTo>
                    <a:pt x="66607" y="470441"/>
                  </a:lnTo>
                  <a:lnTo>
                    <a:pt x="89389" y="478147"/>
                  </a:lnTo>
                  <a:lnTo>
                    <a:pt x="149377" y="481924"/>
                  </a:lnTo>
                  <a:lnTo>
                    <a:pt x="192050" y="474375"/>
                  </a:lnTo>
                  <a:lnTo>
                    <a:pt x="226271" y="457841"/>
                  </a:lnTo>
                  <a:lnTo>
                    <a:pt x="272409" y="418810"/>
                  </a:lnTo>
                  <a:lnTo>
                    <a:pt x="305113" y="368991"/>
                  </a:lnTo>
                  <a:lnTo>
                    <a:pt x="330983" y="307157"/>
                  </a:lnTo>
                  <a:lnTo>
                    <a:pt x="347705" y="243947"/>
                  </a:lnTo>
                  <a:lnTo>
                    <a:pt x="352698" y="184711"/>
                  </a:lnTo>
                  <a:lnTo>
                    <a:pt x="343632" y="131763"/>
                  </a:lnTo>
                  <a:lnTo>
                    <a:pt x="330845" y="88954"/>
                  </a:lnTo>
                  <a:lnTo>
                    <a:pt x="317572" y="66442"/>
                  </a:lnTo>
                  <a:lnTo>
                    <a:pt x="270337" y="25460"/>
                  </a:lnTo>
                  <a:lnTo>
                    <a:pt x="246615" y="17164"/>
                  </a:lnTo>
                  <a:lnTo>
                    <a:pt x="193259" y="6250"/>
                  </a:lnTo>
                  <a:lnTo>
                    <a:pt x="1448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045535" y="3126963"/>
              <a:ext cx="1006064" cy="851678"/>
            </a:xfrm>
            <a:custGeom>
              <a:avLst/>
              <a:gdLst/>
              <a:ahLst/>
              <a:cxnLst/>
              <a:rect l="0" t="0" r="0" b="0"/>
              <a:pathLst>
                <a:path w="1006064" h="851678">
                  <a:moveTo>
                    <a:pt x="513304" y="0"/>
                  </a:moveTo>
                  <a:lnTo>
                    <a:pt x="452920" y="0"/>
                  </a:lnTo>
                  <a:lnTo>
                    <a:pt x="401436" y="3120"/>
                  </a:lnTo>
                  <a:lnTo>
                    <a:pt x="347707" y="14654"/>
                  </a:lnTo>
                  <a:lnTo>
                    <a:pt x="289463" y="31667"/>
                  </a:lnTo>
                  <a:lnTo>
                    <a:pt x="252398" y="45258"/>
                  </a:lnTo>
                  <a:lnTo>
                    <a:pt x="190517" y="78793"/>
                  </a:lnTo>
                  <a:lnTo>
                    <a:pt x="134752" y="127013"/>
                  </a:lnTo>
                  <a:lnTo>
                    <a:pt x="85803" y="180507"/>
                  </a:lnTo>
                  <a:lnTo>
                    <a:pt x="43089" y="242290"/>
                  </a:lnTo>
                  <a:lnTo>
                    <a:pt x="15576" y="305339"/>
                  </a:lnTo>
                  <a:lnTo>
                    <a:pt x="2210" y="350953"/>
                  </a:lnTo>
                  <a:lnTo>
                    <a:pt x="0" y="404243"/>
                  </a:lnTo>
                  <a:lnTo>
                    <a:pt x="6235" y="464487"/>
                  </a:lnTo>
                  <a:lnTo>
                    <a:pt x="16661" y="523281"/>
                  </a:lnTo>
                  <a:lnTo>
                    <a:pt x="40552" y="579487"/>
                  </a:lnTo>
                  <a:lnTo>
                    <a:pt x="74753" y="639738"/>
                  </a:lnTo>
                  <a:lnTo>
                    <a:pt x="119082" y="696910"/>
                  </a:lnTo>
                  <a:lnTo>
                    <a:pt x="181136" y="756702"/>
                  </a:lnTo>
                  <a:lnTo>
                    <a:pt x="238801" y="790731"/>
                  </a:lnTo>
                  <a:lnTo>
                    <a:pt x="292705" y="817930"/>
                  </a:lnTo>
                  <a:lnTo>
                    <a:pt x="348116" y="833246"/>
                  </a:lnTo>
                  <a:lnTo>
                    <a:pt x="397809" y="839603"/>
                  </a:lnTo>
                  <a:lnTo>
                    <a:pt x="451626" y="848987"/>
                  </a:lnTo>
                  <a:lnTo>
                    <a:pt x="505167" y="851677"/>
                  </a:lnTo>
                  <a:lnTo>
                    <a:pt x="556257" y="851303"/>
                  </a:lnTo>
                  <a:lnTo>
                    <a:pt x="615505" y="841290"/>
                  </a:lnTo>
                  <a:lnTo>
                    <a:pt x="670318" y="828338"/>
                  </a:lnTo>
                  <a:lnTo>
                    <a:pt x="714245" y="809683"/>
                  </a:lnTo>
                  <a:lnTo>
                    <a:pt x="773476" y="768492"/>
                  </a:lnTo>
                  <a:lnTo>
                    <a:pt x="832918" y="719003"/>
                  </a:lnTo>
                  <a:lnTo>
                    <a:pt x="883239" y="669722"/>
                  </a:lnTo>
                  <a:lnTo>
                    <a:pt x="924513" y="608218"/>
                  </a:lnTo>
                  <a:lnTo>
                    <a:pt x="946521" y="568058"/>
                  </a:lnTo>
                  <a:lnTo>
                    <a:pt x="969367" y="505326"/>
                  </a:lnTo>
                  <a:lnTo>
                    <a:pt x="990581" y="442193"/>
                  </a:lnTo>
                  <a:lnTo>
                    <a:pt x="1001120" y="393843"/>
                  </a:lnTo>
                  <a:lnTo>
                    <a:pt x="1006063" y="335063"/>
                  </a:lnTo>
                  <a:lnTo>
                    <a:pt x="1001938" y="278782"/>
                  </a:lnTo>
                  <a:lnTo>
                    <a:pt x="988894" y="221835"/>
                  </a:lnTo>
                  <a:lnTo>
                    <a:pt x="965000" y="166046"/>
                  </a:lnTo>
                  <a:lnTo>
                    <a:pt x="923563" y="109431"/>
                  </a:lnTo>
                  <a:lnTo>
                    <a:pt x="899115" y="84157"/>
                  </a:lnTo>
                  <a:lnTo>
                    <a:pt x="844133" y="54988"/>
                  </a:lnTo>
                  <a:lnTo>
                    <a:pt x="787630" y="32357"/>
                  </a:lnTo>
                  <a:lnTo>
                    <a:pt x="749394" y="24405"/>
                  </a:lnTo>
                  <a:lnTo>
                    <a:pt x="689661" y="16130"/>
                  </a:lnTo>
                  <a:lnTo>
                    <a:pt x="635748" y="12188"/>
                  </a:lnTo>
                  <a:lnTo>
                    <a:pt x="575320" y="11021"/>
                  </a:lnTo>
                  <a:lnTo>
                    <a:pt x="513509" y="17862"/>
                  </a:lnTo>
                  <a:lnTo>
                    <a:pt x="49224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171145" y="2421043"/>
            <a:ext cx="1030556" cy="537465"/>
            <a:chOff x="7171145" y="2421043"/>
            <a:chExt cx="1030556" cy="537465"/>
          </a:xfrm>
        </p:grpSpPr>
        <p:sp>
          <p:nvSpPr>
            <p:cNvPr id="74" name="Freeform 73"/>
            <p:cNvSpPr/>
            <p:nvPr/>
          </p:nvSpPr>
          <p:spPr>
            <a:xfrm>
              <a:off x="7171145" y="2421043"/>
              <a:ext cx="209332" cy="516408"/>
            </a:xfrm>
            <a:custGeom>
              <a:avLst/>
              <a:gdLst/>
              <a:ahLst/>
              <a:cxnLst/>
              <a:rect l="0" t="0" r="0" b="0"/>
              <a:pathLst>
                <a:path w="209332" h="516408">
                  <a:moveTo>
                    <a:pt x="198803" y="200552"/>
                  </a:moveTo>
                  <a:lnTo>
                    <a:pt x="198803" y="141936"/>
                  </a:lnTo>
                  <a:lnTo>
                    <a:pt x="190397" y="81696"/>
                  </a:lnTo>
                  <a:lnTo>
                    <a:pt x="179675" y="46013"/>
                  </a:lnTo>
                  <a:lnTo>
                    <a:pt x="168465" y="28143"/>
                  </a:lnTo>
                  <a:lnTo>
                    <a:pt x="143410" y="4929"/>
                  </a:lnTo>
                  <a:lnTo>
                    <a:pt x="133799" y="1117"/>
                  </a:lnTo>
                  <a:lnTo>
                    <a:pt x="113760" y="0"/>
                  </a:lnTo>
                  <a:lnTo>
                    <a:pt x="77159" y="11538"/>
                  </a:lnTo>
                  <a:lnTo>
                    <a:pt x="47856" y="29775"/>
                  </a:lnTo>
                  <a:lnTo>
                    <a:pt x="24356" y="61174"/>
                  </a:lnTo>
                  <a:lnTo>
                    <a:pt x="5030" y="120942"/>
                  </a:lnTo>
                  <a:lnTo>
                    <a:pt x="0" y="179021"/>
                  </a:lnTo>
                  <a:lnTo>
                    <a:pt x="2248" y="218349"/>
                  </a:lnTo>
                  <a:lnTo>
                    <a:pt x="17938" y="279888"/>
                  </a:lnTo>
                  <a:lnTo>
                    <a:pt x="41890" y="314707"/>
                  </a:lnTo>
                  <a:lnTo>
                    <a:pt x="48571" y="322279"/>
                  </a:lnTo>
                  <a:lnTo>
                    <a:pt x="57704" y="326157"/>
                  </a:lnTo>
                  <a:lnTo>
                    <a:pt x="80330" y="327347"/>
                  </a:lnTo>
                  <a:lnTo>
                    <a:pt x="99745" y="320856"/>
                  </a:lnTo>
                  <a:lnTo>
                    <a:pt x="136862" y="292037"/>
                  </a:lnTo>
                  <a:lnTo>
                    <a:pt x="176983" y="239116"/>
                  </a:lnTo>
                  <a:lnTo>
                    <a:pt x="200082" y="185813"/>
                  </a:lnTo>
                  <a:lnTo>
                    <a:pt x="203165" y="182537"/>
                  </a:lnTo>
                  <a:lnTo>
                    <a:pt x="205220" y="186203"/>
                  </a:lnTo>
                  <a:lnTo>
                    <a:pt x="208519" y="239702"/>
                  </a:lnTo>
                  <a:lnTo>
                    <a:pt x="209090" y="297550"/>
                  </a:lnTo>
                  <a:lnTo>
                    <a:pt x="209260" y="359144"/>
                  </a:lnTo>
                  <a:lnTo>
                    <a:pt x="209309" y="416259"/>
                  </a:lnTo>
                  <a:lnTo>
                    <a:pt x="209326" y="477214"/>
                  </a:lnTo>
                  <a:lnTo>
                    <a:pt x="209331" y="5164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33161" y="2674238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28" y="14029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527876" y="2758466"/>
              <a:ext cx="189513" cy="42115"/>
            </a:xfrm>
            <a:custGeom>
              <a:avLst/>
              <a:gdLst/>
              <a:ahLst/>
              <a:cxnLst/>
              <a:rect l="0" t="0" r="0" b="0"/>
              <a:pathLst>
                <a:path w="189513" h="42115">
                  <a:moveTo>
                    <a:pt x="189512" y="0"/>
                  </a:moveTo>
                  <a:lnTo>
                    <a:pt x="135638" y="17958"/>
                  </a:lnTo>
                  <a:lnTo>
                    <a:pt x="72421" y="37471"/>
                  </a:lnTo>
                  <a:lnTo>
                    <a:pt x="26350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800284" y="2526380"/>
              <a:ext cx="401417" cy="432128"/>
            </a:xfrm>
            <a:custGeom>
              <a:avLst/>
              <a:gdLst/>
              <a:ahLst/>
              <a:cxnLst/>
              <a:rect l="0" t="0" r="0" b="0"/>
              <a:pathLst>
                <a:path w="401417" h="432128">
                  <a:moveTo>
                    <a:pt x="53975" y="63630"/>
                  </a:moveTo>
                  <a:lnTo>
                    <a:pt x="11313" y="117745"/>
                  </a:lnTo>
                  <a:lnTo>
                    <a:pt x="1089" y="130965"/>
                  </a:lnTo>
                  <a:lnTo>
                    <a:pt x="0" y="129577"/>
                  </a:lnTo>
                  <a:lnTo>
                    <a:pt x="444" y="125142"/>
                  </a:lnTo>
                  <a:lnTo>
                    <a:pt x="24121" y="71629"/>
                  </a:lnTo>
                  <a:lnTo>
                    <a:pt x="38366" y="47298"/>
                  </a:lnTo>
                  <a:lnTo>
                    <a:pt x="80689" y="5053"/>
                  </a:lnTo>
                  <a:lnTo>
                    <a:pt x="90501" y="1182"/>
                  </a:lnTo>
                  <a:lnTo>
                    <a:pt x="113883" y="0"/>
                  </a:lnTo>
                  <a:lnTo>
                    <a:pt x="133634" y="6494"/>
                  </a:lnTo>
                  <a:lnTo>
                    <a:pt x="150210" y="18349"/>
                  </a:lnTo>
                  <a:lnTo>
                    <a:pt x="179915" y="57675"/>
                  </a:lnTo>
                  <a:lnTo>
                    <a:pt x="191836" y="84380"/>
                  </a:lnTo>
                  <a:lnTo>
                    <a:pt x="198547" y="133469"/>
                  </a:lnTo>
                  <a:lnTo>
                    <a:pt x="199367" y="191948"/>
                  </a:lnTo>
                  <a:lnTo>
                    <a:pt x="192721" y="250219"/>
                  </a:lnTo>
                  <a:lnTo>
                    <a:pt x="176874" y="312487"/>
                  </a:lnTo>
                  <a:lnTo>
                    <a:pt x="151560" y="374570"/>
                  </a:lnTo>
                  <a:lnTo>
                    <a:pt x="130983" y="404025"/>
                  </a:lnTo>
                  <a:lnTo>
                    <a:pt x="104478" y="421981"/>
                  </a:lnTo>
                  <a:lnTo>
                    <a:pt x="84609" y="424498"/>
                  </a:lnTo>
                  <a:lnTo>
                    <a:pt x="74398" y="423532"/>
                  </a:lnTo>
                  <a:lnTo>
                    <a:pt x="66421" y="419378"/>
                  </a:lnTo>
                  <a:lnTo>
                    <a:pt x="54437" y="405404"/>
                  </a:lnTo>
                  <a:lnTo>
                    <a:pt x="48331" y="384376"/>
                  </a:lnTo>
                  <a:lnTo>
                    <a:pt x="46787" y="359432"/>
                  </a:lnTo>
                  <a:lnTo>
                    <a:pt x="53665" y="320251"/>
                  </a:lnTo>
                  <a:lnTo>
                    <a:pt x="63976" y="297007"/>
                  </a:lnTo>
                  <a:lnTo>
                    <a:pt x="79476" y="281217"/>
                  </a:lnTo>
                  <a:lnTo>
                    <a:pt x="88523" y="275368"/>
                  </a:lnTo>
                  <a:lnTo>
                    <a:pt x="107934" y="271990"/>
                  </a:lnTo>
                  <a:lnTo>
                    <a:pt x="129429" y="275557"/>
                  </a:lnTo>
                  <a:lnTo>
                    <a:pt x="181357" y="300031"/>
                  </a:lnTo>
                  <a:lnTo>
                    <a:pt x="241731" y="347394"/>
                  </a:lnTo>
                  <a:lnTo>
                    <a:pt x="270263" y="368807"/>
                  </a:lnTo>
                  <a:lnTo>
                    <a:pt x="321827" y="402592"/>
                  </a:lnTo>
                  <a:lnTo>
                    <a:pt x="379629" y="425080"/>
                  </a:lnTo>
                  <a:lnTo>
                    <a:pt x="401416" y="4321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161744" y="3036258"/>
            <a:ext cx="836771" cy="806015"/>
            <a:chOff x="7161744" y="3036258"/>
            <a:chExt cx="836771" cy="806015"/>
          </a:xfrm>
        </p:grpSpPr>
        <p:sp>
          <p:nvSpPr>
            <p:cNvPr id="79" name="Freeform 78"/>
            <p:cNvSpPr/>
            <p:nvPr/>
          </p:nvSpPr>
          <p:spPr>
            <a:xfrm>
              <a:off x="7527876" y="3242777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3292" y="29896"/>
                  </a:lnTo>
                  <a:lnTo>
                    <a:pt x="976" y="83987"/>
                  </a:lnTo>
                  <a:lnTo>
                    <a:pt x="289" y="134719"/>
                  </a:lnTo>
                  <a:lnTo>
                    <a:pt x="128" y="177248"/>
                  </a:lnTo>
                  <a:lnTo>
                    <a:pt x="57" y="220327"/>
                  </a:lnTo>
                  <a:lnTo>
                    <a:pt x="25" y="262869"/>
                  </a:lnTo>
                  <a:lnTo>
                    <a:pt x="7" y="323942"/>
                  </a:lnTo>
                  <a:lnTo>
                    <a:pt x="1" y="37832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685803" y="3263834"/>
              <a:ext cx="10529" cy="431669"/>
            </a:xfrm>
            <a:custGeom>
              <a:avLst/>
              <a:gdLst/>
              <a:ahLst/>
              <a:cxnLst/>
              <a:rect l="0" t="0" r="0" b="0"/>
              <a:pathLst>
                <a:path w="10529" h="431669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7235" y="217460"/>
                  </a:lnTo>
                  <a:lnTo>
                    <a:pt x="9878" y="273715"/>
                  </a:lnTo>
                  <a:lnTo>
                    <a:pt x="10335" y="322086"/>
                  </a:lnTo>
                  <a:lnTo>
                    <a:pt x="10471" y="374633"/>
                  </a:lnTo>
                  <a:lnTo>
                    <a:pt x="10528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161744" y="3036258"/>
              <a:ext cx="836771" cy="806015"/>
            </a:xfrm>
            <a:custGeom>
              <a:avLst/>
              <a:gdLst/>
              <a:ahLst/>
              <a:cxnLst/>
              <a:rect l="0" t="0" r="0" b="0"/>
              <a:pathLst>
                <a:path w="836771" h="806015">
                  <a:moveTo>
                    <a:pt x="618815" y="101234"/>
                  </a:moveTo>
                  <a:lnTo>
                    <a:pt x="557704" y="66487"/>
                  </a:lnTo>
                  <a:lnTo>
                    <a:pt x="535503" y="57325"/>
                  </a:lnTo>
                  <a:lnTo>
                    <a:pt x="480916" y="56768"/>
                  </a:lnTo>
                  <a:lnTo>
                    <a:pt x="436255" y="61194"/>
                  </a:lnTo>
                  <a:lnTo>
                    <a:pt x="374430" y="73383"/>
                  </a:lnTo>
                  <a:lnTo>
                    <a:pt x="317208" y="92873"/>
                  </a:lnTo>
                  <a:lnTo>
                    <a:pt x="263704" y="116393"/>
                  </a:lnTo>
                  <a:lnTo>
                    <a:pt x="211195" y="143569"/>
                  </a:lnTo>
                  <a:lnTo>
                    <a:pt x="155955" y="179642"/>
                  </a:lnTo>
                  <a:lnTo>
                    <a:pt x="99660" y="239688"/>
                  </a:lnTo>
                  <a:lnTo>
                    <a:pt x="55437" y="299867"/>
                  </a:lnTo>
                  <a:lnTo>
                    <a:pt x="33272" y="351516"/>
                  </a:lnTo>
                  <a:lnTo>
                    <a:pt x="13815" y="406779"/>
                  </a:lnTo>
                  <a:lnTo>
                    <a:pt x="3690" y="462755"/>
                  </a:lnTo>
                  <a:lnTo>
                    <a:pt x="0" y="517703"/>
                  </a:lnTo>
                  <a:lnTo>
                    <a:pt x="9323" y="576043"/>
                  </a:lnTo>
                  <a:lnTo>
                    <a:pt x="22155" y="629133"/>
                  </a:lnTo>
                  <a:lnTo>
                    <a:pt x="40774" y="663970"/>
                  </a:lnTo>
                  <a:lnTo>
                    <a:pt x="88941" y="724155"/>
                  </a:lnTo>
                  <a:lnTo>
                    <a:pt x="106065" y="738006"/>
                  </a:lnTo>
                  <a:lnTo>
                    <a:pt x="167738" y="776784"/>
                  </a:lnTo>
                  <a:lnTo>
                    <a:pt x="227283" y="795880"/>
                  </a:lnTo>
                  <a:lnTo>
                    <a:pt x="263380" y="803454"/>
                  </a:lnTo>
                  <a:lnTo>
                    <a:pt x="317498" y="806014"/>
                  </a:lnTo>
                  <a:lnTo>
                    <a:pt x="376028" y="800867"/>
                  </a:lnTo>
                  <a:lnTo>
                    <a:pt x="428465" y="797523"/>
                  </a:lnTo>
                  <a:lnTo>
                    <a:pt x="480870" y="786817"/>
                  </a:lnTo>
                  <a:lnTo>
                    <a:pt x="543357" y="762338"/>
                  </a:lnTo>
                  <a:lnTo>
                    <a:pt x="597527" y="735312"/>
                  </a:lnTo>
                  <a:lnTo>
                    <a:pt x="639827" y="713785"/>
                  </a:lnTo>
                  <a:lnTo>
                    <a:pt x="680808" y="678596"/>
                  </a:lnTo>
                  <a:lnTo>
                    <a:pt x="727198" y="616981"/>
                  </a:lnTo>
                  <a:lnTo>
                    <a:pt x="762651" y="558879"/>
                  </a:lnTo>
                  <a:lnTo>
                    <a:pt x="789600" y="505582"/>
                  </a:lnTo>
                  <a:lnTo>
                    <a:pt x="807402" y="453806"/>
                  </a:lnTo>
                  <a:lnTo>
                    <a:pt x="822183" y="393536"/>
                  </a:lnTo>
                  <a:lnTo>
                    <a:pt x="836770" y="330799"/>
                  </a:lnTo>
                  <a:lnTo>
                    <a:pt x="835863" y="293255"/>
                  </a:lnTo>
                  <a:lnTo>
                    <a:pt x="828185" y="247426"/>
                  </a:lnTo>
                  <a:lnTo>
                    <a:pt x="820663" y="210662"/>
                  </a:lnTo>
                  <a:lnTo>
                    <a:pt x="795684" y="154191"/>
                  </a:lnTo>
                  <a:lnTo>
                    <a:pt x="781651" y="136079"/>
                  </a:lnTo>
                  <a:lnTo>
                    <a:pt x="722308" y="74812"/>
                  </a:lnTo>
                  <a:lnTo>
                    <a:pt x="673227" y="46579"/>
                  </a:lnTo>
                  <a:lnTo>
                    <a:pt x="618472" y="28523"/>
                  </a:lnTo>
                  <a:lnTo>
                    <a:pt x="562596" y="13692"/>
                  </a:lnTo>
                  <a:lnTo>
                    <a:pt x="499262" y="667"/>
                  </a:lnTo>
                  <a:lnTo>
                    <a:pt x="443598" y="0"/>
                  </a:lnTo>
                  <a:lnTo>
                    <a:pt x="408245" y="64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901700" y="1079500"/>
          <a:ext cx="8246871" cy="51197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3436"/>
                <a:gridCol w="4123436"/>
              </a:tblGrid>
              <a:tr h="90830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06337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02120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0740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05283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" name="Freeform 2"/>
          <p:cNvSpPr/>
          <p:nvPr/>
        </p:nvSpPr>
        <p:spPr>
          <a:xfrm>
            <a:off x="2417540" y="1322866"/>
            <a:ext cx="336913" cy="471549"/>
          </a:xfrm>
          <a:custGeom>
            <a:avLst/>
            <a:gdLst/>
            <a:ahLst/>
            <a:cxnLst/>
            <a:rect l="0" t="0" r="0" b="0"/>
            <a:pathLst>
              <a:path w="336913" h="471549">
                <a:moveTo>
                  <a:pt x="0" y="75384"/>
                </a:moveTo>
                <a:lnTo>
                  <a:pt x="3119" y="118075"/>
                </a:lnTo>
                <a:lnTo>
                  <a:pt x="9065" y="170904"/>
                </a:lnTo>
                <a:lnTo>
                  <a:pt x="15684" y="220539"/>
                </a:lnTo>
                <a:lnTo>
                  <a:pt x="19465" y="272291"/>
                </a:lnTo>
                <a:lnTo>
                  <a:pt x="20585" y="324669"/>
                </a:lnTo>
                <a:lnTo>
                  <a:pt x="20917" y="377234"/>
                </a:lnTo>
                <a:lnTo>
                  <a:pt x="21029" y="438992"/>
                </a:lnTo>
                <a:lnTo>
                  <a:pt x="21049" y="471548"/>
                </a:lnTo>
                <a:lnTo>
                  <a:pt x="15467" y="420734"/>
                </a:lnTo>
                <a:lnTo>
                  <a:pt x="11992" y="372032"/>
                </a:lnTo>
                <a:lnTo>
                  <a:pt x="10962" y="314968"/>
                </a:lnTo>
                <a:lnTo>
                  <a:pt x="10657" y="264785"/>
                </a:lnTo>
                <a:lnTo>
                  <a:pt x="18959" y="213142"/>
                </a:lnTo>
                <a:lnTo>
                  <a:pt x="35281" y="150818"/>
                </a:lnTo>
                <a:lnTo>
                  <a:pt x="52667" y="88336"/>
                </a:lnTo>
                <a:lnTo>
                  <a:pt x="72275" y="44277"/>
                </a:lnTo>
                <a:lnTo>
                  <a:pt x="91865" y="17944"/>
                </a:lnTo>
                <a:lnTo>
                  <a:pt x="111799" y="5791"/>
                </a:lnTo>
                <a:lnTo>
                  <a:pt x="123665" y="913"/>
                </a:lnTo>
                <a:lnTo>
                  <a:pt x="135086" y="0"/>
                </a:lnTo>
                <a:lnTo>
                  <a:pt x="189278" y="15732"/>
                </a:lnTo>
                <a:lnTo>
                  <a:pt x="207346" y="28985"/>
                </a:lnTo>
                <a:lnTo>
                  <a:pt x="257615" y="86460"/>
                </a:lnTo>
                <a:lnTo>
                  <a:pt x="292111" y="143918"/>
                </a:lnTo>
                <a:lnTo>
                  <a:pt x="308305" y="195766"/>
                </a:lnTo>
                <a:lnTo>
                  <a:pt x="322769" y="249898"/>
                </a:lnTo>
                <a:lnTo>
                  <a:pt x="334818" y="312011"/>
                </a:lnTo>
                <a:lnTo>
                  <a:pt x="336498" y="366967"/>
                </a:lnTo>
                <a:lnTo>
                  <a:pt x="336830" y="419763"/>
                </a:lnTo>
                <a:lnTo>
                  <a:pt x="336912" y="45441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5902473" y="1274607"/>
            <a:ext cx="1404726" cy="525950"/>
            <a:chOff x="5902473" y="1274607"/>
            <a:chExt cx="1404726" cy="525950"/>
          </a:xfrm>
        </p:grpSpPr>
        <p:sp>
          <p:nvSpPr>
            <p:cNvPr id="4" name="Freeform 3"/>
            <p:cNvSpPr/>
            <p:nvPr/>
          </p:nvSpPr>
          <p:spPr>
            <a:xfrm>
              <a:off x="5902473" y="1277268"/>
              <a:ext cx="315856" cy="479506"/>
            </a:xfrm>
            <a:custGeom>
              <a:avLst/>
              <a:gdLst/>
              <a:ahLst/>
              <a:cxnLst/>
              <a:rect l="0" t="0" r="0" b="0"/>
              <a:pathLst>
                <a:path w="315856" h="479506">
                  <a:moveTo>
                    <a:pt x="0" y="78868"/>
                  </a:moveTo>
                  <a:lnTo>
                    <a:pt x="25194" y="139978"/>
                  </a:lnTo>
                  <a:lnTo>
                    <a:pt x="36581" y="174184"/>
                  </a:lnTo>
                  <a:lnTo>
                    <a:pt x="41021" y="227070"/>
                  </a:lnTo>
                  <a:lnTo>
                    <a:pt x="41898" y="288167"/>
                  </a:lnTo>
                  <a:lnTo>
                    <a:pt x="42050" y="339234"/>
                  </a:lnTo>
                  <a:lnTo>
                    <a:pt x="42095" y="391410"/>
                  </a:lnTo>
                  <a:lnTo>
                    <a:pt x="40940" y="451867"/>
                  </a:lnTo>
                  <a:lnTo>
                    <a:pt x="36523" y="476272"/>
                  </a:lnTo>
                  <a:lnTo>
                    <a:pt x="34877" y="479505"/>
                  </a:lnTo>
                  <a:lnTo>
                    <a:pt x="33780" y="476980"/>
                  </a:lnTo>
                  <a:lnTo>
                    <a:pt x="31874" y="418380"/>
                  </a:lnTo>
                  <a:lnTo>
                    <a:pt x="30501" y="367677"/>
                  </a:lnTo>
                  <a:lnTo>
                    <a:pt x="24375" y="308720"/>
                  </a:lnTo>
                  <a:lnTo>
                    <a:pt x="23210" y="247968"/>
                  </a:lnTo>
                  <a:lnTo>
                    <a:pt x="28583" y="193572"/>
                  </a:lnTo>
                  <a:lnTo>
                    <a:pt x="34111" y="135797"/>
                  </a:lnTo>
                  <a:lnTo>
                    <a:pt x="46123" y="84654"/>
                  </a:lnTo>
                  <a:lnTo>
                    <a:pt x="68166" y="31831"/>
                  </a:lnTo>
                  <a:lnTo>
                    <a:pt x="81378" y="12729"/>
                  </a:lnTo>
                  <a:lnTo>
                    <a:pt x="90517" y="6699"/>
                  </a:lnTo>
                  <a:lnTo>
                    <a:pt x="113150" y="0"/>
                  </a:lnTo>
                  <a:lnTo>
                    <a:pt x="135686" y="3261"/>
                  </a:lnTo>
                  <a:lnTo>
                    <a:pt x="164985" y="18251"/>
                  </a:lnTo>
                  <a:lnTo>
                    <a:pt x="188484" y="40630"/>
                  </a:lnTo>
                  <a:lnTo>
                    <a:pt x="231536" y="103385"/>
                  </a:lnTo>
                  <a:lnTo>
                    <a:pt x="259474" y="164505"/>
                  </a:lnTo>
                  <a:lnTo>
                    <a:pt x="281798" y="221692"/>
                  </a:lnTo>
                  <a:lnTo>
                    <a:pt x="297819" y="278656"/>
                  </a:lnTo>
                  <a:lnTo>
                    <a:pt x="311079" y="337827"/>
                  </a:lnTo>
                  <a:lnTo>
                    <a:pt x="314912" y="394576"/>
                  </a:lnTo>
                  <a:lnTo>
                    <a:pt x="315855" y="4368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544711" y="1503535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6485" y="14654"/>
                  </a:lnTo>
                  <a:lnTo>
                    <a:pt x="85106" y="27028"/>
                  </a:lnTo>
                  <a:lnTo>
                    <a:pt x="29203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576297" y="138772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618411" y="16719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955322" y="1274607"/>
              <a:ext cx="351877" cy="525950"/>
            </a:xfrm>
            <a:custGeom>
              <a:avLst/>
              <a:gdLst/>
              <a:ahLst/>
              <a:cxnLst/>
              <a:rect l="0" t="0" r="0" b="0"/>
              <a:pathLst>
                <a:path w="351877" h="525950">
                  <a:moveTo>
                    <a:pt x="126343" y="28886"/>
                  </a:moveTo>
                  <a:lnTo>
                    <a:pt x="109575" y="34475"/>
                  </a:lnTo>
                  <a:lnTo>
                    <a:pt x="95104" y="46578"/>
                  </a:lnTo>
                  <a:lnTo>
                    <a:pt x="40055" y="98879"/>
                  </a:lnTo>
                  <a:lnTo>
                    <a:pt x="34893" y="98945"/>
                  </a:lnTo>
                  <a:lnTo>
                    <a:pt x="32620" y="94309"/>
                  </a:lnTo>
                  <a:lnTo>
                    <a:pt x="32276" y="86540"/>
                  </a:lnTo>
                  <a:lnTo>
                    <a:pt x="38132" y="71668"/>
                  </a:lnTo>
                  <a:lnTo>
                    <a:pt x="60955" y="43056"/>
                  </a:lnTo>
                  <a:lnTo>
                    <a:pt x="96398" y="16044"/>
                  </a:lnTo>
                  <a:lnTo>
                    <a:pt x="116544" y="6411"/>
                  </a:lnTo>
                  <a:lnTo>
                    <a:pt x="158794" y="0"/>
                  </a:lnTo>
                  <a:lnTo>
                    <a:pt x="202768" y="9279"/>
                  </a:lnTo>
                  <a:lnTo>
                    <a:pt x="239845" y="26846"/>
                  </a:lnTo>
                  <a:lnTo>
                    <a:pt x="255947" y="43187"/>
                  </a:lnTo>
                  <a:lnTo>
                    <a:pt x="265833" y="63318"/>
                  </a:lnTo>
                  <a:lnTo>
                    <a:pt x="270227" y="87863"/>
                  </a:lnTo>
                  <a:lnTo>
                    <a:pt x="265941" y="108131"/>
                  </a:lnTo>
                  <a:lnTo>
                    <a:pt x="244124" y="145795"/>
                  </a:lnTo>
                  <a:lnTo>
                    <a:pt x="208880" y="178625"/>
                  </a:lnTo>
                  <a:lnTo>
                    <a:pt x="188762" y="193313"/>
                  </a:lnTo>
                  <a:lnTo>
                    <a:pt x="165003" y="201401"/>
                  </a:lnTo>
                  <a:lnTo>
                    <a:pt x="147035" y="203825"/>
                  </a:lnTo>
                  <a:lnTo>
                    <a:pt x="147156" y="202834"/>
                  </a:lnTo>
                  <a:lnTo>
                    <a:pt x="150747" y="201004"/>
                  </a:lnTo>
                  <a:lnTo>
                    <a:pt x="178158" y="198427"/>
                  </a:lnTo>
                  <a:lnTo>
                    <a:pt x="210325" y="203253"/>
                  </a:lnTo>
                  <a:lnTo>
                    <a:pt x="273720" y="236774"/>
                  </a:lnTo>
                  <a:lnTo>
                    <a:pt x="305320" y="262838"/>
                  </a:lnTo>
                  <a:lnTo>
                    <a:pt x="325732" y="292788"/>
                  </a:lnTo>
                  <a:lnTo>
                    <a:pt x="346893" y="347952"/>
                  </a:lnTo>
                  <a:lnTo>
                    <a:pt x="351876" y="374244"/>
                  </a:lnTo>
                  <a:lnTo>
                    <a:pt x="342667" y="437606"/>
                  </a:lnTo>
                  <a:lnTo>
                    <a:pt x="327439" y="464934"/>
                  </a:lnTo>
                  <a:lnTo>
                    <a:pt x="272910" y="509456"/>
                  </a:lnTo>
                  <a:lnTo>
                    <a:pt x="225142" y="525087"/>
                  </a:lnTo>
                  <a:lnTo>
                    <a:pt x="177713" y="525949"/>
                  </a:lnTo>
                  <a:lnTo>
                    <a:pt x="118595" y="514589"/>
                  </a:lnTo>
                  <a:lnTo>
                    <a:pt x="70104" y="497492"/>
                  </a:lnTo>
                  <a:lnTo>
                    <a:pt x="20564" y="473873"/>
                  </a:lnTo>
                  <a:lnTo>
                    <a:pt x="0" y="460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2344535" y="2156302"/>
            <a:ext cx="426967" cy="623197"/>
          </a:xfrm>
          <a:custGeom>
            <a:avLst/>
            <a:gdLst/>
            <a:ahLst/>
            <a:cxnLst/>
            <a:rect l="0" t="0" r="0" b="0"/>
            <a:pathLst>
              <a:path w="426967" h="623197">
                <a:moveTo>
                  <a:pt x="157233" y="0"/>
                </a:moveTo>
                <a:lnTo>
                  <a:pt x="111452" y="54114"/>
                </a:lnTo>
                <a:lnTo>
                  <a:pt x="55859" y="111774"/>
                </a:lnTo>
                <a:lnTo>
                  <a:pt x="26291" y="139105"/>
                </a:lnTo>
                <a:lnTo>
                  <a:pt x="7790" y="148782"/>
                </a:lnTo>
                <a:lnTo>
                  <a:pt x="2622" y="148321"/>
                </a:lnTo>
                <a:lnTo>
                  <a:pt x="347" y="144504"/>
                </a:lnTo>
                <a:lnTo>
                  <a:pt x="0" y="138450"/>
                </a:lnTo>
                <a:lnTo>
                  <a:pt x="10690" y="113161"/>
                </a:lnTo>
                <a:lnTo>
                  <a:pt x="65266" y="50364"/>
                </a:lnTo>
                <a:lnTo>
                  <a:pt x="79704" y="35642"/>
                </a:lnTo>
                <a:lnTo>
                  <a:pt x="112165" y="19789"/>
                </a:lnTo>
                <a:lnTo>
                  <a:pt x="165055" y="5122"/>
                </a:lnTo>
                <a:lnTo>
                  <a:pt x="205434" y="2687"/>
                </a:lnTo>
                <a:lnTo>
                  <a:pt x="261933" y="14854"/>
                </a:lnTo>
                <a:lnTo>
                  <a:pt x="288341" y="30397"/>
                </a:lnTo>
                <a:lnTo>
                  <a:pt x="300511" y="49385"/>
                </a:lnTo>
                <a:lnTo>
                  <a:pt x="308650" y="74591"/>
                </a:lnTo>
                <a:lnTo>
                  <a:pt x="312061" y="120497"/>
                </a:lnTo>
                <a:lnTo>
                  <a:pt x="305013" y="163084"/>
                </a:lnTo>
                <a:lnTo>
                  <a:pt x="288627" y="197280"/>
                </a:lnTo>
                <a:lnTo>
                  <a:pt x="249651" y="243409"/>
                </a:lnTo>
                <a:lnTo>
                  <a:pt x="188613" y="281717"/>
                </a:lnTo>
                <a:lnTo>
                  <a:pt x="157172" y="296511"/>
                </a:lnTo>
                <a:lnTo>
                  <a:pt x="136149" y="298289"/>
                </a:lnTo>
                <a:lnTo>
                  <a:pt x="125630" y="297125"/>
                </a:lnTo>
                <a:lnTo>
                  <a:pt x="120956" y="294009"/>
                </a:lnTo>
                <a:lnTo>
                  <a:pt x="120180" y="289593"/>
                </a:lnTo>
                <a:lnTo>
                  <a:pt x="122003" y="284309"/>
                </a:lnTo>
                <a:lnTo>
                  <a:pt x="141335" y="265694"/>
                </a:lnTo>
                <a:lnTo>
                  <a:pt x="162646" y="258466"/>
                </a:lnTo>
                <a:lnTo>
                  <a:pt x="220043" y="253826"/>
                </a:lnTo>
                <a:lnTo>
                  <a:pt x="278131" y="255249"/>
                </a:lnTo>
                <a:lnTo>
                  <a:pt x="341090" y="282022"/>
                </a:lnTo>
                <a:lnTo>
                  <a:pt x="371066" y="307780"/>
                </a:lnTo>
                <a:lnTo>
                  <a:pt x="409422" y="361411"/>
                </a:lnTo>
                <a:lnTo>
                  <a:pt x="421395" y="387575"/>
                </a:lnTo>
                <a:lnTo>
                  <a:pt x="426966" y="429782"/>
                </a:lnTo>
                <a:lnTo>
                  <a:pt x="418961" y="489614"/>
                </a:lnTo>
                <a:lnTo>
                  <a:pt x="400525" y="541510"/>
                </a:lnTo>
                <a:lnTo>
                  <a:pt x="375549" y="577298"/>
                </a:lnTo>
                <a:lnTo>
                  <a:pt x="345921" y="604539"/>
                </a:lnTo>
                <a:lnTo>
                  <a:pt x="303738" y="621839"/>
                </a:lnTo>
                <a:lnTo>
                  <a:pt x="259783" y="623196"/>
                </a:lnTo>
                <a:lnTo>
                  <a:pt x="200373" y="609994"/>
                </a:lnTo>
                <a:lnTo>
                  <a:pt x="146257" y="590895"/>
                </a:lnTo>
                <a:lnTo>
                  <a:pt x="94883" y="572998"/>
                </a:lnTo>
                <a:lnTo>
                  <a:pt x="50247" y="561317"/>
                </a:lnTo>
                <a:lnTo>
                  <a:pt x="30891" y="55801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2482764" y="3227071"/>
            <a:ext cx="244624" cy="645377"/>
          </a:xfrm>
          <a:custGeom>
            <a:avLst/>
            <a:gdLst/>
            <a:ahLst/>
            <a:cxnLst/>
            <a:rect l="0" t="0" r="0" b="0"/>
            <a:pathLst>
              <a:path w="244624" h="645377">
                <a:moveTo>
                  <a:pt x="197989" y="192650"/>
                </a:moveTo>
                <a:lnTo>
                  <a:pt x="212460" y="157859"/>
                </a:lnTo>
                <a:lnTo>
                  <a:pt x="220864" y="95874"/>
                </a:lnTo>
                <a:lnTo>
                  <a:pt x="223363" y="65410"/>
                </a:lnTo>
                <a:lnTo>
                  <a:pt x="216675" y="44072"/>
                </a:lnTo>
                <a:lnTo>
                  <a:pt x="194166" y="18906"/>
                </a:lnTo>
                <a:lnTo>
                  <a:pt x="165271" y="2220"/>
                </a:lnTo>
                <a:lnTo>
                  <a:pt x="144843" y="0"/>
                </a:lnTo>
                <a:lnTo>
                  <a:pt x="124065" y="4083"/>
                </a:lnTo>
                <a:lnTo>
                  <a:pt x="66028" y="37851"/>
                </a:lnTo>
                <a:lnTo>
                  <a:pt x="36576" y="67235"/>
                </a:lnTo>
                <a:lnTo>
                  <a:pt x="13032" y="103758"/>
                </a:lnTo>
                <a:lnTo>
                  <a:pt x="2417" y="149804"/>
                </a:lnTo>
                <a:lnTo>
                  <a:pt x="0" y="209360"/>
                </a:lnTo>
                <a:lnTo>
                  <a:pt x="7784" y="249724"/>
                </a:lnTo>
                <a:lnTo>
                  <a:pt x="24388" y="277541"/>
                </a:lnTo>
                <a:lnTo>
                  <a:pt x="37385" y="293161"/>
                </a:lnTo>
                <a:lnTo>
                  <a:pt x="60318" y="301663"/>
                </a:lnTo>
                <a:lnTo>
                  <a:pt x="87669" y="304271"/>
                </a:lnTo>
                <a:lnTo>
                  <a:pt x="111523" y="301531"/>
                </a:lnTo>
                <a:lnTo>
                  <a:pt x="155432" y="281834"/>
                </a:lnTo>
                <a:lnTo>
                  <a:pt x="186159" y="261059"/>
                </a:lnTo>
                <a:lnTo>
                  <a:pt x="209431" y="233197"/>
                </a:lnTo>
                <a:lnTo>
                  <a:pt x="236057" y="171456"/>
                </a:lnTo>
                <a:lnTo>
                  <a:pt x="244623" y="148156"/>
                </a:lnTo>
                <a:lnTo>
                  <a:pt x="240929" y="195529"/>
                </a:lnTo>
                <a:lnTo>
                  <a:pt x="240347" y="249265"/>
                </a:lnTo>
                <a:lnTo>
                  <a:pt x="234085" y="306259"/>
                </a:lnTo>
                <a:lnTo>
                  <a:pt x="235447" y="358245"/>
                </a:lnTo>
                <a:lnTo>
                  <a:pt x="230734" y="408244"/>
                </a:lnTo>
                <a:lnTo>
                  <a:pt x="229918" y="466060"/>
                </a:lnTo>
                <a:lnTo>
                  <a:pt x="229676" y="529464"/>
                </a:lnTo>
                <a:lnTo>
                  <a:pt x="229604" y="587115"/>
                </a:lnTo>
                <a:lnTo>
                  <a:pt x="229574" y="64537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428069" y="4266387"/>
            <a:ext cx="455356" cy="649363"/>
            <a:chOff x="2428069" y="4266387"/>
            <a:chExt cx="455356" cy="649363"/>
          </a:xfrm>
        </p:grpSpPr>
        <p:sp>
          <p:nvSpPr>
            <p:cNvPr id="12" name="Freeform 11"/>
            <p:cNvSpPr/>
            <p:nvPr/>
          </p:nvSpPr>
          <p:spPr>
            <a:xfrm>
              <a:off x="2428069" y="4398872"/>
              <a:ext cx="10529" cy="494840"/>
            </a:xfrm>
            <a:custGeom>
              <a:avLst/>
              <a:gdLst/>
              <a:ahLst/>
              <a:cxnLst/>
              <a:rect l="0" t="0" r="0" b="0"/>
              <a:pathLst>
                <a:path w="10529" h="494840">
                  <a:moveTo>
                    <a:pt x="10528" y="0"/>
                  </a:moveTo>
                  <a:lnTo>
                    <a:pt x="2195" y="48931"/>
                  </a:lnTo>
                  <a:lnTo>
                    <a:pt x="650" y="99896"/>
                  </a:lnTo>
                  <a:lnTo>
                    <a:pt x="192" y="153211"/>
                  </a:lnTo>
                  <a:lnTo>
                    <a:pt x="38" y="213148"/>
                  </a:lnTo>
                  <a:lnTo>
                    <a:pt x="11" y="272685"/>
                  </a:lnTo>
                  <a:lnTo>
                    <a:pt x="3" y="325420"/>
                  </a:lnTo>
                  <a:lnTo>
                    <a:pt x="1" y="381860"/>
                  </a:lnTo>
                  <a:lnTo>
                    <a:pt x="0" y="431858"/>
                  </a:lnTo>
                  <a:lnTo>
                    <a:pt x="10528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93225" y="4266387"/>
              <a:ext cx="290200" cy="649363"/>
            </a:xfrm>
            <a:custGeom>
              <a:avLst/>
              <a:gdLst/>
              <a:ahLst/>
              <a:cxnLst/>
              <a:rect l="0" t="0" r="0" b="0"/>
              <a:pathLst>
                <a:path w="290200" h="649363">
                  <a:moveTo>
                    <a:pt x="234926" y="206184"/>
                  </a:moveTo>
                  <a:lnTo>
                    <a:pt x="191774" y="261229"/>
                  </a:lnTo>
                  <a:lnTo>
                    <a:pt x="160123" y="320696"/>
                  </a:lnTo>
                  <a:lnTo>
                    <a:pt x="136919" y="378326"/>
                  </a:lnTo>
                  <a:lnTo>
                    <a:pt x="119857" y="432170"/>
                  </a:lnTo>
                  <a:lnTo>
                    <a:pt x="105222" y="487260"/>
                  </a:lnTo>
                  <a:lnTo>
                    <a:pt x="92236" y="547578"/>
                  </a:lnTo>
                  <a:lnTo>
                    <a:pt x="91577" y="605766"/>
                  </a:lnTo>
                  <a:lnTo>
                    <a:pt x="93737" y="619971"/>
                  </a:lnTo>
                  <a:lnTo>
                    <a:pt x="98686" y="630611"/>
                  </a:lnTo>
                  <a:lnTo>
                    <a:pt x="113544" y="645552"/>
                  </a:lnTo>
                  <a:lnTo>
                    <a:pt x="123589" y="648835"/>
                  </a:lnTo>
                  <a:lnTo>
                    <a:pt x="147229" y="649362"/>
                  </a:lnTo>
                  <a:lnTo>
                    <a:pt x="181256" y="637493"/>
                  </a:lnTo>
                  <a:lnTo>
                    <a:pt x="223025" y="611352"/>
                  </a:lnTo>
                  <a:lnTo>
                    <a:pt x="275659" y="551977"/>
                  </a:lnTo>
                  <a:lnTo>
                    <a:pt x="287345" y="526766"/>
                  </a:lnTo>
                  <a:lnTo>
                    <a:pt x="290199" y="499963"/>
                  </a:lnTo>
                  <a:lnTo>
                    <a:pt x="282499" y="450218"/>
                  </a:lnTo>
                  <a:lnTo>
                    <a:pt x="248211" y="394399"/>
                  </a:lnTo>
                  <a:lnTo>
                    <a:pt x="192130" y="341477"/>
                  </a:lnTo>
                  <a:lnTo>
                    <a:pt x="131747" y="293324"/>
                  </a:lnTo>
                  <a:lnTo>
                    <a:pt x="74989" y="245434"/>
                  </a:lnTo>
                  <a:lnTo>
                    <a:pt x="17836" y="183496"/>
                  </a:lnTo>
                  <a:lnTo>
                    <a:pt x="2017" y="147469"/>
                  </a:lnTo>
                  <a:lnTo>
                    <a:pt x="0" y="120817"/>
                  </a:lnTo>
                  <a:lnTo>
                    <a:pt x="8237" y="71168"/>
                  </a:lnTo>
                  <a:lnTo>
                    <a:pt x="29535" y="28736"/>
                  </a:lnTo>
                  <a:lnTo>
                    <a:pt x="42645" y="11895"/>
                  </a:lnTo>
                  <a:lnTo>
                    <a:pt x="62511" y="2850"/>
                  </a:lnTo>
                  <a:lnTo>
                    <a:pt x="86937" y="0"/>
                  </a:lnTo>
                  <a:lnTo>
                    <a:pt x="149003" y="10692"/>
                  </a:lnTo>
                  <a:lnTo>
                    <a:pt x="191308" y="25065"/>
                  </a:lnTo>
                  <a:lnTo>
                    <a:pt x="215893" y="43855"/>
                  </a:lnTo>
                  <a:lnTo>
                    <a:pt x="236826" y="72299"/>
                  </a:lnTo>
                  <a:lnTo>
                    <a:pt x="258819" y="131260"/>
                  </a:lnTo>
                  <a:lnTo>
                    <a:pt x="259973" y="152997"/>
                  </a:lnTo>
                  <a:lnTo>
                    <a:pt x="251182" y="195548"/>
                  </a:lnTo>
                  <a:lnTo>
                    <a:pt x="241761" y="210426"/>
                  </a:lnTo>
                  <a:lnTo>
                    <a:pt x="224398" y="2272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381663" y="5325379"/>
            <a:ext cx="741287" cy="663297"/>
            <a:chOff x="2381663" y="5325379"/>
            <a:chExt cx="741287" cy="663297"/>
          </a:xfrm>
        </p:grpSpPr>
        <p:sp>
          <p:nvSpPr>
            <p:cNvPr id="15" name="Freeform 14"/>
            <p:cNvSpPr/>
            <p:nvPr/>
          </p:nvSpPr>
          <p:spPr>
            <a:xfrm>
              <a:off x="2381663" y="5353247"/>
              <a:ext cx="457018" cy="635144"/>
            </a:xfrm>
            <a:custGeom>
              <a:avLst/>
              <a:gdLst/>
              <a:ahLst/>
              <a:cxnLst/>
              <a:rect l="0" t="0" r="0" b="0"/>
              <a:pathLst>
                <a:path w="457018" h="635144">
                  <a:moveTo>
                    <a:pt x="56934" y="45832"/>
                  </a:moveTo>
                  <a:lnTo>
                    <a:pt x="38976" y="109282"/>
                  </a:lnTo>
                  <a:lnTo>
                    <a:pt x="25267" y="170496"/>
                  </a:lnTo>
                  <a:lnTo>
                    <a:pt x="11295" y="222406"/>
                  </a:lnTo>
                  <a:lnTo>
                    <a:pt x="7790" y="226718"/>
                  </a:lnTo>
                  <a:lnTo>
                    <a:pt x="4284" y="226085"/>
                  </a:lnTo>
                  <a:lnTo>
                    <a:pt x="777" y="222152"/>
                  </a:lnTo>
                  <a:lnTo>
                    <a:pt x="0" y="202185"/>
                  </a:lnTo>
                  <a:lnTo>
                    <a:pt x="9033" y="147297"/>
                  </a:lnTo>
                  <a:lnTo>
                    <a:pt x="24284" y="105401"/>
                  </a:lnTo>
                  <a:lnTo>
                    <a:pt x="65589" y="46744"/>
                  </a:lnTo>
                  <a:lnTo>
                    <a:pt x="81838" y="27520"/>
                  </a:lnTo>
                  <a:lnTo>
                    <a:pt x="120865" y="5647"/>
                  </a:lnTo>
                  <a:lnTo>
                    <a:pt x="131140" y="1494"/>
                  </a:lnTo>
                  <a:lnTo>
                    <a:pt x="151916" y="0"/>
                  </a:lnTo>
                  <a:lnTo>
                    <a:pt x="171678" y="4405"/>
                  </a:lnTo>
                  <a:lnTo>
                    <a:pt x="188260" y="14162"/>
                  </a:lnTo>
                  <a:lnTo>
                    <a:pt x="210749" y="38398"/>
                  </a:lnTo>
                  <a:lnTo>
                    <a:pt x="239309" y="94839"/>
                  </a:lnTo>
                  <a:lnTo>
                    <a:pt x="259280" y="146270"/>
                  </a:lnTo>
                  <a:lnTo>
                    <a:pt x="271956" y="206613"/>
                  </a:lnTo>
                  <a:lnTo>
                    <a:pt x="275332" y="252211"/>
                  </a:lnTo>
                  <a:lnTo>
                    <a:pt x="271643" y="301564"/>
                  </a:lnTo>
                  <a:lnTo>
                    <a:pt x="267152" y="358086"/>
                  </a:lnTo>
                  <a:lnTo>
                    <a:pt x="258171" y="403774"/>
                  </a:lnTo>
                  <a:lnTo>
                    <a:pt x="242382" y="462935"/>
                  </a:lnTo>
                  <a:lnTo>
                    <a:pt x="225973" y="516737"/>
                  </a:lnTo>
                  <a:lnTo>
                    <a:pt x="205878" y="561160"/>
                  </a:lnTo>
                  <a:lnTo>
                    <a:pt x="170973" y="609796"/>
                  </a:lnTo>
                  <a:lnTo>
                    <a:pt x="150902" y="628325"/>
                  </a:lnTo>
                  <a:lnTo>
                    <a:pt x="140636" y="633032"/>
                  </a:lnTo>
                  <a:lnTo>
                    <a:pt x="119871" y="635143"/>
                  </a:lnTo>
                  <a:lnTo>
                    <a:pt x="82861" y="624165"/>
                  </a:lnTo>
                  <a:lnTo>
                    <a:pt x="65338" y="609365"/>
                  </a:lnTo>
                  <a:lnTo>
                    <a:pt x="44556" y="571268"/>
                  </a:lnTo>
                  <a:lnTo>
                    <a:pt x="32859" y="540378"/>
                  </a:lnTo>
                  <a:lnTo>
                    <a:pt x="31806" y="519484"/>
                  </a:lnTo>
                  <a:lnTo>
                    <a:pt x="40662" y="477475"/>
                  </a:lnTo>
                  <a:lnTo>
                    <a:pt x="55882" y="445907"/>
                  </a:lnTo>
                  <a:lnTo>
                    <a:pt x="80799" y="419916"/>
                  </a:lnTo>
                  <a:lnTo>
                    <a:pt x="110408" y="402987"/>
                  </a:lnTo>
                  <a:lnTo>
                    <a:pt x="167496" y="387956"/>
                  </a:lnTo>
                  <a:lnTo>
                    <a:pt x="228166" y="383773"/>
                  </a:lnTo>
                  <a:lnTo>
                    <a:pt x="290539" y="388536"/>
                  </a:lnTo>
                  <a:lnTo>
                    <a:pt x="346750" y="407978"/>
                  </a:lnTo>
                  <a:lnTo>
                    <a:pt x="389742" y="427416"/>
                  </a:lnTo>
                  <a:lnTo>
                    <a:pt x="416807" y="443553"/>
                  </a:lnTo>
                  <a:lnTo>
                    <a:pt x="457017" y="4564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80835" y="5420136"/>
              <a:ext cx="31587" cy="568540"/>
            </a:xfrm>
            <a:custGeom>
              <a:avLst/>
              <a:gdLst/>
              <a:ahLst/>
              <a:cxnLst/>
              <a:rect l="0" t="0" r="0" b="0"/>
              <a:pathLst>
                <a:path w="31587" h="568540">
                  <a:moveTo>
                    <a:pt x="31586" y="0"/>
                  </a:moveTo>
                  <a:lnTo>
                    <a:pt x="24350" y="27556"/>
                  </a:lnTo>
                  <a:lnTo>
                    <a:pt x="22033" y="73025"/>
                  </a:lnTo>
                  <a:lnTo>
                    <a:pt x="21491" y="114734"/>
                  </a:lnTo>
                  <a:lnTo>
                    <a:pt x="18131" y="160567"/>
                  </a:lnTo>
                  <a:lnTo>
                    <a:pt x="13907" y="205894"/>
                  </a:lnTo>
                  <a:lnTo>
                    <a:pt x="11530" y="263127"/>
                  </a:lnTo>
                  <a:lnTo>
                    <a:pt x="10727" y="324980"/>
                  </a:lnTo>
                  <a:lnTo>
                    <a:pt x="7468" y="377440"/>
                  </a:lnTo>
                  <a:lnTo>
                    <a:pt x="3319" y="420435"/>
                  </a:lnTo>
                  <a:lnTo>
                    <a:pt x="984" y="481762"/>
                  </a:lnTo>
                  <a:lnTo>
                    <a:pt x="195" y="539353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10416" y="5325379"/>
              <a:ext cx="312534" cy="393574"/>
            </a:xfrm>
            <a:custGeom>
              <a:avLst/>
              <a:gdLst/>
              <a:ahLst/>
              <a:cxnLst/>
              <a:rect l="0" t="0" r="0" b="0"/>
              <a:pathLst>
                <a:path w="312534" h="393574">
                  <a:moveTo>
                    <a:pt x="312533" y="273742"/>
                  </a:moveTo>
                  <a:lnTo>
                    <a:pt x="249105" y="292869"/>
                  </a:lnTo>
                  <a:lnTo>
                    <a:pt x="191097" y="323545"/>
                  </a:lnTo>
                  <a:lnTo>
                    <a:pt x="139409" y="358058"/>
                  </a:lnTo>
                  <a:lnTo>
                    <a:pt x="81678" y="384671"/>
                  </a:lnTo>
                  <a:lnTo>
                    <a:pt x="60192" y="392453"/>
                  </a:lnTo>
                  <a:lnTo>
                    <a:pt x="38945" y="393573"/>
                  </a:lnTo>
                  <a:lnTo>
                    <a:pt x="28365" y="392234"/>
                  </a:lnTo>
                  <a:lnTo>
                    <a:pt x="20143" y="386661"/>
                  </a:lnTo>
                  <a:lnTo>
                    <a:pt x="7887" y="367992"/>
                  </a:lnTo>
                  <a:lnTo>
                    <a:pt x="0" y="331173"/>
                  </a:lnTo>
                  <a:lnTo>
                    <a:pt x="3252" y="279450"/>
                  </a:lnTo>
                  <a:lnTo>
                    <a:pt x="13661" y="223136"/>
                  </a:lnTo>
                  <a:lnTo>
                    <a:pt x="22788" y="159814"/>
                  </a:lnTo>
                  <a:lnTo>
                    <a:pt x="34418" y="107781"/>
                  </a:lnTo>
                  <a:lnTo>
                    <a:pt x="41048" y="55562"/>
                  </a:lnTo>
                  <a:lnTo>
                    <a:pt x="493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97614" y="170724"/>
            <a:ext cx="4366552" cy="807536"/>
            <a:chOff x="497614" y="170724"/>
            <a:chExt cx="4366552" cy="807536"/>
          </a:xfrm>
        </p:grpSpPr>
        <p:sp>
          <p:nvSpPr>
            <p:cNvPr id="19" name="Freeform 18"/>
            <p:cNvSpPr/>
            <p:nvPr/>
          </p:nvSpPr>
          <p:spPr>
            <a:xfrm>
              <a:off x="497614" y="170724"/>
              <a:ext cx="407837" cy="656592"/>
            </a:xfrm>
            <a:custGeom>
              <a:avLst/>
              <a:gdLst/>
              <a:ahLst/>
              <a:cxnLst/>
              <a:rect l="0" t="0" r="0" b="0"/>
              <a:pathLst>
                <a:path w="407837" h="656592">
                  <a:moveTo>
                    <a:pt x="334137" y="71431"/>
                  </a:moveTo>
                  <a:lnTo>
                    <a:pt x="328548" y="54663"/>
                  </a:lnTo>
                  <a:lnTo>
                    <a:pt x="316445" y="40192"/>
                  </a:lnTo>
                  <a:lnTo>
                    <a:pt x="289900" y="22011"/>
                  </a:lnTo>
                  <a:lnTo>
                    <a:pt x="249490" y="5387"/>
                  </a:lnTo>
                  <a:lnTo>
                    <a:pt x="207021" y="0"/>
                  </a:lnTo>
                  <a:lnTo>
                    <a:pt x="162982" y="9582"/>
                  </a:lnTo>
                  <a:lnTo>
                    <a:pt x="125887" y="32828"/>
                  </a:lnTo>
                  <a:lnTo>
                    <a:pt x="66189" y="92796"/>
                  </a:lnTo>
                  <a:lnTo>
                    <a:pt x="30215" y="151474"/>
                  </a:lnTo>
                  <a:lnTo>
                    <a:pt x="13759" y="202122"/>
                  </a:lnTo>
                  <a:lnTo>
                    <a:pt x="2644" y="255343"/>
                  </a:lnTo>
                  <a:lnTo>
                    <a:pt x="0" y="315047"/>
                  </a:lnTo>
                  <a:lnTo>
                    <a:pt x="6106" y="377190"/>
                  </a:lnTo>
                  <a:lnTo>
                    <a:pt x="15324" y="440057"/>
                  </a:lnTo>
                  <a:lnTo>
                    <a:pt x="26634" y="501967"/>
                  </a:lnTo>
                  <a:lnTo>
                    <a:pt x="44283" y="555536"/>
                  </a:lnTo>
                  <a:lnTo>
                    <a:pt x="74327" y="606264"/>
                  </a:lnTo>
                  <a:lnTo>
                    <a:pt x="108121" y="644490"/>
                  </a:lnTo>
                  <a:lnTo>
                    <a:pt x="129180" y="653677"/>
                  </a:lnTo>
                  <a:lnTo>
                    <a:pt x="155308" y="656591"/>
                  </a:lnTo>
                  <a:lnTo>
                    <a:pt x="213501" y="648929"/>
                  </a:lnTo>
                  <a:lnTo>
                    <a:pt x="248480" y="636385"/>
                  </a:lnTo>
                  <a:lnTo>
                    <a:pt x="302363" y="604403"/>
                  </a:lnTo>
                  <a:lnTo>
                    <a:pt x="358470" y="562719"/>
                  </a:lnTo>
                  <a:lnTo>
                    <a:pt x="391716" y="534677"/>
                  </a:lnTo>
                  <a:lnTo>
                    <a:pt x="407836" y="5136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922573" y="596861"/>
              <a:ext cx="180169" cy="195621"/>
            </a:xfrm>
            <a:custGeom>
              <a:avLst/>
              <a:gdLst/>
              <a:ahLst/>
              <a:cxnLst/>
              <a:rect l="0" t="0" r="0" b="0"/>
              <a:pathLst>
                <a:path w="180169" h="195621">
                  <a:moveTo>
                    <a:pt x="119748" y="34848"/>
                  </a:moveTo>
                  <a:lnTo>
                    <a:pt x="114159" y="18081"/>
                  </a:lnTo>
                  <a:lnTo>
                    <a:pt x="107833" y="11972"/>
                  </a:lnTo>
                  <a:lnTo>
                    <a:pt x="88326" y="2064"/>
                  </a:lnTo>
                  <a:lnTo>
                    <a:pt x="67178" y="0"/>
                  </a:lnTo>
                  <a:lnTo>
                    <a:pt x="47250" y="4153"/>
                  </a:lnTo>
                  <a:lnTo>
                    <a:pt x="30595" y="13797"/>
                  </a:lnTo>
                  <a:lnTo>
                    <a:pt x="18513" y="29002"/>
                  </a:lnTo>
                  <a:lnTo>
                    <a:pt x="1225" y="67359"/>
                  </a:lnTo>
                  <a:lnTo>
                    <a:pt x="0" y="91021"/>
                  </a:lnTo>
                  <a:lnTo>
                    <a:pt x="9008" y="130651"/>
                  </a:lnTo>
                  <a:lnTo>
                    <a:pt x="14336" y="144340"/>
                  </a:lnTo>
                  <a:lnTo>
                    <a:pt x="32734" y="165790"/>
                  </a:lnTo>
                  <a:lnTo>
                    <a:pt x="77084" y="193034"/>
                  </a:lnTo>
                  <a:lnTo>
                    <a:pt x="98446" y="195620"/>
                  </a:lnTo>
                  <a:lnTo>
                    <a:pt x="118469" y="191700"/>
                  </a:lnTo>
                  <a:lnTo>
                    <a:pt x="142896" y="176340"/>
                  </a:lnTo>
                  <a:lnTo>
                    <a:pt x="157722" y="163634"/>
                  </a:lnTo>
                  <a:lnTo>
                    <a:pt x="173633" y="132149"/>
                  </a:lnTo>
                  <a:lnTo>
                    <a:pt x="180168" y="87595"/>
                  </a:lnTo>
                  <a:lnTo>
                    <a:pt x="176514" y="48527"/>
                  </a:lnTo>
                  <a:lnTo>
                    <a:pt x="167984" y="28840"/>
                  </a:lnTo>
                  <a:lnTo>
                    <a:pt x="162434" y="20314"/>
                  </a:lnTo>
                  <a:lnTo>
                    <a:pt x="155224" y="14630"/>
                  </a:lnTo>
                  <a:lnTo>
                    <a:pt x="119748" y="32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147606" y="609166"/>
              <a:ext cx="284270" cy="180472"/>
            </a:xfrm>
            <a:custGeom>
              <a:avLst/>
              <a:gdLst/>
              <a:ahLst/>
              <a:cxnLst/>
              <a:rect l="0" t="0" r="0" b="0"/>
              <a:pathLst>
                <a:path w="284270" h="180472">
                  <a:moveTo>
                    <a:pt x="0" y="43600"/>
                  </a:moveTo>
                  <a:lnTo>
                    <a:pt x="17958" y="99815"/>
                  </a:lnTo>
                  <a:lnTo>
                    <a:pt x="31666" y="155267"/>
                  </a:lnTo>
                  <a:lnTo>
                    <a:pt x="36301" y="171609"/>
                  </a:lnTo>
                  <a:lnTo>
                    <a:pt x="35899" y="171053"/>
                  </a:lnTo>
                  <a:lnTo>
                    <a:pt x="17184" y="116132"/>
                  </a:lnTo>
                  <a:lnTo>
                    <a:pt x="12500" y="79779"/>
                  </a:lnTo>
                  <a:lnTo>
                    <a:pt x="16702" y="44961"/>
                  </a:lnTo>
                  <a:lnTo>
                    <a:pt x="25360" y="26268"/>
                  </a:lnTo>
                  <a:lnTo>
                    <a:pt x="30945" y="18007"/>
                  </a:lnTo>
                  <a:lnTo>
                    <a:pt x="39347" y="13670"/>
                  </a:lnTo>
                  <a:lnTo>
                    <a:pt x="61161" y="11971"/>
                  </a:lnTo>
                  <a:lnTo>
                    <a:pt x="80215" y="18234"/>
                  </a:lnTo>
                  <a:lnTo>
                    <a:pt x="96482" y="29987"/>
                  </a:lnTo>
                  <a:lnTo>
                    <a:pt x="117625" y="56334"/>
                  </a:lnTo>
                  <a:lnTo>
                    <a:pt x="141092" y="110474"/>
                  </a:lnTo>
                  <a:lnTo>
                    <a:pt x="139527" y="104908"/>
                  </a:lnTo>
                  <a:lnTo>
                    <a:pt x="151758" y="47452"/>
                  </a:lnTo>
                  <a:lnTo>
                    <a:pt x="167278" y="18745"/>
                  </a:lnTo>
                  <a:lnTo>
                    <a:pt x="183140" y="6037"/>
                  </a:lnTo>
                  <a:lnTo>
                    <a:pt x="192283" y="1011"/>
                  </a:lnTo>
                  <a:lnTo>
                    <a:pt x="200718" y="0"/>
                  </a:lnTo>
                  <a:lnTo>
                    <a:pt x="216330" y="5115"/>
                  </a:lnTo>
                  <a:lnTo>
                    <a:pt x="238273" y="26738"/>
                  </a:lnTo>
                  <a:lnTo>
                    <a:pt x="265478" y="66656"/>
                  </a:lnTo>
                  <a:lnTo>
                    <a:pt x="278182" y="104894"/>
                  </a:lnTo>
                  <a:lnTo>
                    <a:pt x="283067" y="153497"/>
                  </a:lnTo>
                  <a:lnTo>
                    <a:pt x="284269" y="1804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505575" y="576426"/>
              <a:ext cx="151327" cy="401834"/>
            </a:xfrm>
            <a:custGeom>
              <a:avLst/>
              <a:gdLst/>
              <a:ahLst/>
              <a:cxnLst/>
              <a:rect l="0" t="0" r="0" b="0"/>
              <a:pathLst>
                <a:path w="151327" h="401834">
                  <a:moveTo>
                    <a:pt x="0" y="139511"/>
                  </a:moveTo>
                  <a:lnTo>
                    <a:pt x="3119" y="193656"/>
                  </a:lnTo>
                  <a:lnTo>
                    <a:pt x="8333" y="240952"/>
                  </a:lnTo>
                  <a:lnTo>
                    <a:pt x="12997" y="293180"/>
                  </a:lnTo>
                  <a:lnTo>
                    <a:pt x="19465" y="352750"/>
                  </a:lnTo>
                  <a:lnTo>
                    <a:pt x="19572" y="401388"/>
                  </a:lnTo>
                  <a:lnTo>
                    <a:pt x="17728" y="401833"/>
                  </a:lnTo>
                  <a:lnTo>
                    <a:pt x="15328" y="398620"/>
                  </a:lnTo>
                  <a:lnTo>
                    <a:pt x="4240" y="359843"/>
                  </a:lnTo>
                  <a:lnTo>
                    <a:pt x="837" y="304003"/>
                  </a:lnTo>
                  <a:lnTo>
                    <a:pt x="165" y="242583"/>
                  </a:lnTo>
                  <a:lnTo>
                    <a:pt x="49" y="193968"/>
                  </a:lnTo>
                  <a:lnTo>
                    <a:pt x="5603" y="142518"/>
                  </a:lnTo>
                  <a:lnTo>
                    <a:pt x="9069" y="90230"/>
                  </a:lnTo>
                  <a:lnTo>
                    <a:pt x="15685" y="48870"/>
                  </a:lnTo>
                  <a:lnTo>
                    <a:pt x="30643" y="19978"/>
                  </a:lnTo>
                  <a:lnTo>
                    <a:pt x="49494" y="7227"/>
                  </a:lnTo>
                  <a:lnTo>
                    <a:pt x="72300" y="0"/>
                  </a:lnTo>
                  <a:lnTo>
                    <a:pt x="94134" y="687"/>
                  </a:lnTo>
                  <a:lnTo>
                    <a:pt x="112417" y="11131"/>
                  </a:lnTo>
                  <a:lnTo>
                    <a:pt x="127172" y="27471"/>
                  </a:lnTo>
                  <a:lnTo>
                    <a:pt x="150093" y="76837"/>
                  </a:lnTo>
                  <a:lnTo>
                    <a:pt x="151326" y="97618"/>
                  </a:lnTo>
                  <a:lnTo>
                    <a:pt x="146804" y="118552"/>
                  </a:lnTo>
                  <a:lnTo>
                    <a:pt x="136996" y="139555"/>
                  </a:lnTo>
                  <a:lnTo>
                    <a:pt x="118599" y="154349"/>
                  </a:lnTo>
                  <a:lnTo>
                    <a:pt x="68660" y="173378"/>
                  </a:lnTo>
                  <a:lnTo>
                    <a:pt x="10528" y="1816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779316" y="284269"/>
              <a:ext cx="1" cy="473783"/>
            </a:xfrm>
            <a:custGeom>
              <a:avLst/>
              <a:gdLst/>
              <a:ahLst/>
              <a:cxnLst/>
              <a:rect l="0" t="0" r="0" b="0"/>
              <a:pathLst>
                <a:path w="1" h="473783">
                  <a:moveTo>
                    <a:pt x="0" y="0"/>
                  </a:moveTo>
                  <a:lnTo>
                    <a:pt x="0" y="50433"/>
                  </a:lnTo>
                  <a:lnTo>
                    <a:pt x="0" y="107750"/>
                  </a:lnTo>
                  <a:lnTo>
                    <a:pt x="0" y="166847"/>
                  </a:lnTo>
                  <a:lnTo>
                    <a:pt x="0" y="218542"/>
                  </a:lnTo>
                  <a:lnTo>
                    <a:pt x="0" y="261296"/>
                  </a:lnTo>
                  <a:lnTo>
                    <a:pt x="0" y="304475"/>
                  </a:lnTo>
                  <a:lnTo>
                    <a:pt x="0" y="362006"/>
                  </a:lnTo>
                  <a:lnTo>
                    <a:pt x="0" y="423367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53015" y="523301"/>
              <a:ext cx="168457" cy="227241"/>
            </a:xfrm>
            <a:custGeom>
              <a:avLst/>
              <a:gdLst/>
              <a:ahLst/>
              <a:cxnLst/>
              <a:rect l="0" t="0" r="0" b="0"/>
              <a:pathLst>
                <a:path w="168457" h="227241">
                  <a:moveTo>
                    <a:pt x="0" y="129465"/>
                  </a:moveTo>
                  <a:lnTo>
                    <a:pt x="58617" y="123876"/>
                  </a:lnTo>
                  <a:lnTo>
                    <a:pt x="110451" y="110337"/>
                  </a:lnTo>
                  <a:lnTo>
                    <a:pt x="129418" y="99127"/>
                  </a:lnTo>
                  <a:lnTo>
                    <a:pt x="142527" y="83226"/>
                  </a:lnTo>
                  <a:lnTo>
                    <a:pt x="147661" y="74073"/>
                  </a:lnTo>
                  <a:lnTo>
                    <a:pt x="150245" y="54544"/>
                  </a:lnTo>
                  <a:lnTo>
                    <a:pt x="146324" y="35336"/>
                  </a:lnTo>
                  <a:lnTo>
                    <a:pt x="136783" y="19000"/>
                  </a:lnTo>
                  <a:lnTo>
                    <a:pt x="121624" y="7060"/>
                  </a:lnTo>
                  <a:lnTo>
                    <a:pt x="112668" y="2238"/>
                  </a:lnTo>
                  <a:lnTo>
                    <a:pt x="93359" y="0"/>
                  </a:lnTo>
                  <a:lnTo>
                    <a:pt x="73078" y="4075"/>
                  </a:lnTo>
                  <a:lnTo>
                    <a:pt x="52366" y="13685"/>
                  </a:lnTo>
                  <a:lnTo>
                    <a:pt x="37702" y="28874"/>
                  </a:lnTo>
                  <a:lnTo>
                    <a:pt x="18756" y="67222"/>
                  </a:lnTo>
                  <a:lnTo>
                    <a:pt x="11612" y="130512"/>
                  </a:lnTo>
                  <a:lnTo>
                    <a:pt x="13969" y="168770"/>
                  </a:lnTo>
                  <a:lnTo>
                    <a:pt x="20247" y="190218"/>
                  </a:lnTo>
                  <a:lnTo>
                    <a:pt x="30835" y="207549"/>
                  </a:lnTo>
                  <a:lnTo>
                    <a:pt x="46460" y="219931"/>
                  </a:lnTo>
                  <a:lnTo>
                    <a:pt x="55540" y="224871"/>
                  </a:lnTo>
                  <a:lnTo>
                    <a:pt x="74987" y="227240"/>
                  </a:lnTo>
                  <a:lnTo>
                    <a:pt x="116068" y="219229"/>
                  </a:lnTo>
                  <a:lnTo>
                    <a:pt x="168456" y="1926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16227" y="284269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2724" y="48931"/>
                  </a:lnTo>
                  <a:lnTo>
                    <a:pt x="10963" y="108061"/>
                  </a:lnTo>
                  <a:lnTo>
                    <a:pt x="10657" y="161870"/>
                  </a:lnTo>
                  <a:lnTo>
                    <a:pt x="10567" y="222266"/>
                  </a:lnTo>
                  <a:lnTo>
                    <a:pt x="10540" y="284615"/>
                  </a:lnTo>
                  <a:lnTo>
                    <a:pt x="10532" y="336365"/>
                  </a:lnTo>
                  <a:lnTo>
                    <a:pt x="9360" y="39226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032000" y="468193"/>
              <a:ext cx="200042" cy="16118"/>
            </a:xfrm>
            <a:custGeom>
              <a:avLst/>
              <a:gdLst/>
              <a:ahLst/>
              <a:cxnLst/>
              <a:rect l="0" t="0" r="0" b="0"/>
              <a:pathLst>
                <a:path w="200042" h="16118">
                  <a:moveTo>
                    <a:pt x="200041" y="5589"/>
                  </a:moveTo>
                  <a:lnTo>
                    <a:pt x="183273" y="0"/>
                  </a:lnTo>
                  <a:lnTo>
                    <a:pt x="130525" y="3272"/>
                  </a:lnTo>
                  <a:lnTo>
                    <a:pt x="73832" y="5131"/>
                  </a:lnTo>
                  <a:lnTo>
                    <a:pt x="15442" y="12764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49125" y="531381"/>
              <a:ext cx="156574" cy="226671"/>
            </a:xfrm>
            <a:custGeom>
              <a:avLst/>
              <a:gdLst/>
              <a:ahLst/>
              <a:cxnLst/>
              <a:rect l="0" t="0" r="0" b="0"/>
              <a:pathLst>
                <a:path w="156574" h="226671">
                  <a:moveTo>
                    <a:pt x="14501" y="89800"/>
                  </a:moveTo>
                  <a:lnTo>
                    <a:pt x="73118" y="89800"/>
                  </a:lnTo>
                  <a:lnTo>
                    <a:pt x="113498" y="84211"/>
                  </a:lnTo>
                  <a:lnTo>
                    <a:pt x="134929" y="75228"/>
                  </a:lnTo>
                  <a:lnTo>
                    <a:pt x="143919" y="69556"/>
                  </a:lnTo>
                  <a:lnTo>
                    <a:pt x="149913" y="61096"/>
                  </a:lnTo>
                  <a:lnTo>
                    <a:pt x="156573" y="39218"/>
                  </a:lnTo>
                  <a:lnTo>
                    <a:pt x="156009" y="29173"/>
                  </a:lnTo>
                  <a:lnTo>
                    <a:pt x="149143" y="11772"/>
                  </a:lnTo>
                  <a:lnTo>
                    <a:pt x="141697" y="6196"/>
                  </a:lnTo>
                  <a:lnTo>
                    <a:pt x="120946" y="0"/>
                  </a:lnTo>
                  <a:lnTo>
                    <a:pt x="82955" y="2101"/>
                  </a:lnTo>
                  <a:lnTo>
                    <a:pt x="62083" y="10268"/>
                  </a:lnTo>
                  <a:lnTo>
                    <a:pt x="29619" y="34576"/>
                  </a:lnTo>
                  <a:lnTo>
                    <a:pt x="13391" y="66158"/>
                  </a:lnTo>
                  <a:lnTo>
                    <a:pt x="1174" y="99562"/>
                  </a:lnTo>
                  <a:lnTo>
                    <a:pt x="0" y="121045"/>
                  </a:lnTo>
                  <a:lnTo>
                    <a:pt x="8777" y="163432"/>
                  </a:lnTo>
                  <a:lnTo>
                    <a:pt x="23984" y="189476"/>
                  </a:lnTo>
                  <a:lnTo>
                    <a:pt x="48896" y="212010"/>
                  </a:lnTo>
                  <a:lnTo>
                    <a:pt x="71512" y="220155"/>
                  </a:lnTo>
                  <a:lnTo>
                    <a:pt x="130315" y="226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74279" y="326383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13822" y="27556"/>
                  </a:lnTo>
                  <a:lnTo>
                    <a:pt x="11179" y="83779"/>
                  </a:lnTo>
                  <a:lnTo>
                    <a:pt x="10722" y="135567"/>
                  </a:lnTo>
                  <a:lnTo>
                    <a:pt x="9445" y="178405"/>
                  </a:lnTo>
                  <a:lnTo>
                    <a:pt x="4978" y="220841"/>
                  </a:lnTo>
                  <a:lnTo>
                    <a:pt x="1475" y="284193"/>
                  </a:lnTo>
                  <a:lnTo>
                    <a:pt x="437" y="336239"/>
                  </a:lnTo>
                  <a:lnTo>
                    <a:pt x="58" y="39758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737409" y="494839"/>
              <a:ext cx="231628" cy="30986"/>
            </a:xfrm>
            <a:custGeom>
              <a:avLst/>
              <a:gdLst/>
              <a:ahLst/>
              <a:cxnLst/>
              <a:rect l="0" t="0" r="0" b="0"/>
              <a:pathLst>
                <a:path w="231628" h="30986">
                  <a:moveTo>
                    <a:pt x="231627" y="0"/>
                  </a:moveTo>
                  <a:lnTo>
                    <a:pt x="169346" y="17958"/>
                  </a:lnTo>
                  <a:lnTo>
                    <a:pt x="115296" y="28547"/>
                  </a:lnTo>
                  <a:lnTo>
                    <a:pt x="53970" y="3098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00621" y="210569"/>
              <a:ext cx="379027" cy="532866"/>
            </a:xfrm>
            <a:custGeom>
              <a:avLst/>
              <a:gdLst/>
              <a:ahLst/>
              <a:cxnLst/>
              <a:rect l="0" t="0" r="0" b="0"/>
              <a:pathLst>
                <a:path w="379027" h="532866">
                  <a:moveTo>
                    <a:pt x="0" y="0"/>
                  </a:moveTo>
                  <a:lnTo>
                    <a:pt x="5590" y="62093"/>
                  </a:lnTo>
                  <a:lnTo>
                    <a:pt x="9065" y="111205"/>
                  </a:lnTo>
                  <a:lnTo>
                    <a:pt x="17475" y="168976"/>
                  </a:lnTo>
                  <a:lnTo>
                    <a:pt x="21166" y="225542"/>
                  </a:lnTo>
                  <a:lnTo>
                    <a:pt x="26175" y="270257"/>
                  </a:lnTo>
                  <a:lnTo>
                    <a:pt x="29181" y="314307"/>
                  </a:lnTo>
                  <a:lnTo>
                    <a:pt x="27754" y="369209"/>
                  </a:lnTo>
                  <a:lnTo>
                    <a:pt x="22380" y="424790"/>
                  </a:lnTo>
                  <a:lnTo>
                    <a:pt x="15860" y="461216"/>
                  </a:lnTo>
                  <a:lnTo>
                    <a:pt x="14083" y="464235"/>
                  </a:lnTo>
                  <a:lnTo>
                    <a:pt x="12898" y="461569"/>
                  </a:lnTo>
                  <a:lnTo>
                    <a:pt x="12011" y="403891"/>
                  </a:lnTo>
                  <a:lnTo>
                    <a:pt x="22043" y="350619"/>
                  </a:lnTo>
                  <a:lnTo>
                    <a:pt x="34997" y="316797"/>
                  </a:lnTo>
                  <a:lnTo>
                    <a:pt x="40879" y="305955"/>
                  </a:lnTo>
                  <a:lnTo>
                    <a:pt x="49480" y="299896"/>
                  </a:lnTo>
                  <a:lnTo>
                    <a:pt x="71514" y="296284"/>
                  </a:lnTo>
                  <a:lnTo>
                    <a:pt x="81601" y="300468"/>
                  </a:lnTo>
                  <a:lnTo>
                    <a:pt x="99048" y="317595"/>
                  </a:lnTo>
                  <a:lnTo>
                    <a:pt x="133392" y="377060"/>
                  </a:lnTo>
                  <a:lnTo>
                    <a:pt x="141174" y="400379"/>
                  </a:lnTo>
                  <a:lnTo>
                    <a:pt x="146170" y="453478"/>
                  </a:lnTo>
                  <a:lnTo>
                    <a:pt x="152746" y="503437"/>
                  </a:lnTo>
                  <a:lnTo>
                    <a:pt x="154473" y="506421"/>
                  </a:lnTo>
                  <a:lnTo>
                    <a:pt x="155625" y="503730"/>
                  </a:lnTo>
                  <a:lnTo>
                    <a:pt x="156392" y="497257"/>
                  </a:lnTo>
                  <a:lnTo>
                    <a:pt x="163484" y="483826"/>
                  </a:lnTo>
                  <a:lnTo>
                    <a:pt x="168651" y="476969"/>
                  </a:lnTo>
                  <a:lnTo>
                    <a:pt x="192691" y="461729"/>
                  </a:lnTo>
                  <a:lnTo>
                    <a:pt x="233425" y="447269"/>
                  </a:lnTo>
                  <a:lnTo>
                    <a:pt x="285318" y="440079"/>
                  </a:lnTo>
                  <a:lnTo>
                    <a:pt x="323575" y="427922"/>
                  </a:lnTo>
                  <a:lnTo>
                    <a:pt x="345023" y="414796"/>
                  </a:lnTo>
                  <a:lnTo>
                    <a:pt x="362354" y="397264"/>
                  </a:lnTo>
                  <a:lnTo>
                    <a:pt x="366742" y="387675"/>
                  </a:lnTo>
                  <a:lnTo>
                    <a:pt x="368497" y="367662"/>
                  </a:lnTo>
                  <a:lnTo>
                    <a:pt x="357319" y="336665"/>
                  </a:lnTo>
                  <a:lnTo>
                    <a:pt x="342472" y="321984"/>
                  </a:lnTo>
                  <a:lnTo>
                    <a:pt x="333600" y="316432"/>
                  </a:lnTo>
                  <a:lnTo>
                    <a:pt x="314383" y="313382"/>
                  </a:lnTo>
                  <a:lnTo>
                    <a:pt x="304345" y="314206"/>
                  </a:lnTo>
                  <a:lnTo>
                    <a:pt x="286953" y="321362"/>
                  </a:lnTo>
                  <a:lnTo>
                    <a:pt x="243462" y="352845"/>
                  </a:lnTo>
                  <a:lnTo>
                    <a:pt x="222744" y="390622"/>
                  </a:lnTo>
                  <a:lnTo>
                    <a:pt x="215981" y="412256"/>
                  </a:lnTo>
                  <a:lnTo>
                    <a:pt x="213343" y="449574"/>
                  </a:lnTo>
                  <a:lnTo>
                    <a:pt x="216872" y="472382"/>
                  </a:lnTo>
                  <a:lnTo>
                    <a:pt x="225459" y="491098"/>
                  </a:lnTo>
                  <a:lnTo>
                    <a:pt x="250036" y="522177"/>
                  </a:lnTo>
                  <a:lnTo>
                    <a:pt x="269835" y="530386"/>
                  </a:lnTo>
                  <a:lnTo>
                    <a:pt x="294232" y="532865"/>
                  </a:lnTo>
                  <a:lnTo>
                    <a:pt x="320673" y="530067"/>
                  </a:lnTo>
                  <a:lnTo>
                    <a:pt x="341783" y="521805"/>
                  </a:lnTo>
                  <a:lnTo>
                    <a:pt x="363702" y="510238"/>
                  </a:lnTo>
                  <a:lnTo>
                    <a:pt x="379026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79730" y="242155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0" y="60384"/>
                  </a:lnTo>
                  <a:lnTo>
                    <a:pt x="3120" y="121227"/>
                  </a:lnTo>
                  <a:lnTo>
                    <a:pt x="7236" y="167352"/>
                  </a:lnTo>
                  <a:lnTo>
                    <a:pt x="9065" y="215149"/>
                  </a:lnTo>
                  <a:lnTo>
                    <a:pt x="9878" y="260568"/>
                  </a:lnTo>
                  <a:lnTo>
                    <a:pt x="10336" y="322480"/>
                  </a:lnTo>
                  <a:lnTo>
                    <a:pt x="13591" y="377869"/>
                  </a:lnTo>
                  <a:lnTo>
                    <a:pt x="18845" y="421967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21803" y="421139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25652" y="14655"/>
                  </a:lnTo>
                  <a:lnTo>
                    <a:pt x="163073" y="28198"/>
                  </a:lnTo>
                  <a:lnTo>
                    <a:pt x="112919" y="37471"/>
                  </a:lnTo>
                  <a:lnTo>
                    <a:pt x="53457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29894" y="496410"/>
              <a:ext cx="239392" cy="209000"/>
            </a:xfrm>
            <a:custGeom>
              <a:avLst/>
              <a:gdLst/>
              <a:ahLst/>
              <a:cxnLst/>
              <a:rect l="0" t="0" r="0" b="0"/>
              <a:pathLst>
                <a:path w="239392" h="209000">
                  <a:moveTo>
                    <a:pt x="113049" y="93185"/>
                  </a:moveTo>
                  <a:lnTo>
                    <a:pt x="118638" y="76418"/>
                  </a:lnTo>
                  <a:lnTo>
                    <a:pt x="116524" y="43634"/>
                  </a:lnTo>
                  <a:lnTo>
                    <a:pt x="102900" y="9873"/>
                  </a:lnTo>
                  <a:lnTo>
                    <a:pt x="94585" y="3719"/>
                  </a:lnTo>
                  <a:lnTo>
                    <a:pt x="72867" y="0"/>
                  </a:lnTo>
                  <a:lnTo>
                    <a:pt x="53856" y="5366"/>
                  </a:lnTo>
                  <a:lnTo>
                    <a:pt x="37608" y="16720"/>
                  </a:lnTo>
                  <a:lnTo>
                    <a:pt x="16476" y="42843"/>
                  </a:lnTo>
                  <a:lnTo>
                    <a:pt x="6567" y="62622"/>
                  </a:lnTo>
                  <a:lnTo>
                    <a:pt x="0" y="99077"/>
                  </a:lnTo>
                  <a:lnTo>
                    <a:pt x="6187" y="144912"/>
                  </a:lnTo>
                  <a:lnTo>
                    <a:pt x="12132" y="166478"/>
                  </a:lnTo>
                  <a:lnTo>
                    <a:pt x="24913" y="184641"/>
                  </a:lnTo>
                  <a:lnTo>
                    <a:pt x="33235" y="192761"/>
                  </a:lnTo>
                  <a:lnTo>
                    <a:pt x="42292" y="197003"/>
                  </a:lnTo>
                  <a:lnTo>
                    <a:pt x="61714" y="198598"/>
                  </a:lnTo>
                  <a:lnTo>
                    <a:pt x="82045" y="189169"/>
                  </a:lnTo>
                  <a:lnTo>
                    <a:pt x="100439" y="173279"/>
                  </a:lnTo>
                  <a:lnTo>
                    <a:pt x="121780" y="134483"/>
                  </a:lnTo>
                  <a:lnTo>
                    <a:pt x="137260" y="93024"/>
                  </a:lnTo>
                  <a:lnTo>
                    <a:pt x="140888" y="91908"/>
                  </a:lnTo>
                  <a:lnTo>
                    <a:pt x="144477" y="97013"/>
                  </a:lnTo>
                  <a:lnTo>
                    <a:pt x="168797" y="153573"/>
                  </a:lnTo>
                  <a:lnTo>
                    <a:pt x="194381" y="183883"/>
                  </a:lnTo>
                  <a:lnTo>
                    <a:pt x="239391" y="2089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92537" y="252683"/>
              <a:ext cx="193678" cy="412894"/>
            </a:xfrm>
            <a:custGeom>
              <a:avLst/>
              <a:gdLst/>
              <a:ahLst/>
              <a:cxnLst/>
              <a:rect l="0" t="0" r="0" b="0"/>
              <a:pathLst>
                <a:path w="193678" h="412894">
                  <a:moveTo>
                    <a:pt x="8333" y="0"/>
                  </a:moveTo>
                  <a:lnTo>
                    <a:pt x="0" y="60384"/>
                  </a:lnTo>
                  <a:lnTo>
                    <a:pt x="3828" y="121632"/>
                  </a:lnTo>
                  <a:lnTo>
                    <a:pt x="12587" y="173300"/>
                  </a:lnTo>
                  <a:lnTo>
                    <a:pt x="17002" y="221884"/>
                  </a:lnTo>
                  <a:lnTo>
                    <a:pt x="18311" y="277094"/>
                  </a:lnTo>
                  <a:lnTo>
                    <a:pt x="18698" y="332316"/>
                  </a:lnTo>
                  <a:lnTo>
                    <a:pt x="17659" y="394020"/>
                  </a:lnTo>
                  <a:lnTo>
                    <a:pt x="15721" y="396041"/>
                  </a:lnTo>
                  <a:lnTo>
                    <a:pt x="13258" y="393879"/>
                  </a:lnTo>
                  <a:lnTo>
                    <a:pt x="13641" y="378998"/>
                  </a:lnTo>
                  <a:lnTo>
                    <a:pt x="29856" y="315853"/>
                  </a:lnTo>
                  <a:lnTo>
                    <a:pt x="33210" y="305325"/>
                  </a:lnTo>
                  <a:lnTo>
                    <a:pt x="46296" y="287389"/>
                  </a:lnTo>
                  <a:lnTo>
                    <a:pt x="54698" y="279330"/>
                  </a:lnTo>
                  <a:lnTo>
                    <a:pt x="64980" y="275128"/>
                  </a:lnTo>
                  <a:lnTo>
                    <a:pt x="88881" y="273578"/>
                  </a:lnTo>
                  <a:lnTo>
                    <a:pt x="128646" y="279282"/>
                  </a:lnTo>
                  <a:lnTo>
                    <a:pt x="149933" y="288292"/>
                  </a:lnTo>
                  <a:lnTo>
                    <a:pt x="167193" y="301265"/>
                  </a:lnTo>
                  <a:lnTo>
                    <a:pt x="182662" y="318730"/>
                  </a:lnTo>
                  <a:lnTo>
                    <a:pt x="191098" y="341309"/>
                  </a:lnTo>
                  <a:lnTo>
                    <a:pt x="193677" y="365773"/>
                  </a:lnTo>
                  <a:lnTo>
                    <a:pt x="190924" y="388344"/>
                  </a:lnTo>
                  <a:lnTo>
                    <a:pt x="186212" y="396936"/>
                  </a:lnTo>
                  <a:lnTo>
                    <a:pt x="171619" y="409603"/>
                  </a:lnTo>
                  <a:lnTo>
                    <a:pt x="150314" y="412893"/>
                  </a:lnTo>
                  <a:lnTo>
                    <a:pt x="104099" y="405473"/>
                  </a:lnTo>
                  <a:lnTo>
                    <a:pt x="62033" y="381007"/>
                  </a:lnTo>
                  <a:lnTo>
                    <a:pt x="39918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64082" y="284269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0" y="0"/>
                  </a:moveTo>
                  <a:lnTo>
                    <a:pt x="0" y="58617"/>
                  </a:lnTo>
                  <a:lnTo>
                    <a:pt x="8334" y="118333"/>
                  </a:lnTo>
                  <a:lnTo>
                    <a:pt x="15685" y="172463"/>
                  </a:lnTo>
                  <a:lnTo>
                    <a:pt x="25055" y="230994"/>
                  </a:lnTo>
                  <a:lnTo>
                    <a:pt x="29651" y="289021"/>
                  </a:lnTo>
                  <a:lnTo>
                    <a:pt x="31013" y="343259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578801" y="471682"/>
              <a:ext cx="148540" cy="233728"/>
            </a:xfrm>
            <a:custGeom>
              <a:avLst/>
              <a:gdLst/>
              <a:ahLst/>
              <a:cxnLst/>
              <a:rect l="0" t="0" r="0" b="0"/>
              <a:pathLst>
                <a:path w="148540" h="233728">
                  <a:moveTo>
                    <a:pt x="22152" y="86328"/>
                  </a:moveTo>
                  <a:lnTo>
                    <a:pt x="80769" y="86328"/>
                  </a:lnTo>
                  <a:lnTo>
                    <a:pt x="115559" y="75149"/>
                  </a:lnTo>
                  <a:lnTo>
                    <a:pt x="142505" y="51430"/>
                  </a:lnTo>
                  <a:lnTo>
                    <a:pt x="146841" y="42006"/>
                  </a:lnTo>
                  <a:lnTo>
                    <a:pt x="148539" y="22176"/>
                  </a:lnTo>
                  <a:lnTo>
                    <a:pt x="145015" y="14314"/>
                  </a:lnTo>
                  <a:lnTo>
                    <a:pt x="131740" y="2459"/>
                  </a:lnTo>
                  <a:lnTo>
                    <a:pt x="123287" y="0"/>
                  </a:lnTo>
                  <a:lnTo>
                    <a:pt x="104536" y="387"/>
                  </a:lnTo>
                  <a:lnTo>
                    <a:pt x="74248" y="7181"/>
                  </a:lnTo>
                  <a:lnTo>
                    <a:pt x="48636" y="22193"/>
                  </a:lnTo>
                  <a:lnTo>
                    <a:pt x="4773" y="76639"/>
                  </a:lnTo>
                  <a:lnTo>
                    <a:pt x="0" y="100349"/>
                  </a:lnTo>
                  <a:lnTo>
                    <a:pt x="6468" y="148109"/>
                  </a:lnTo>
                  <a:lnTo>
                    <a:pt x="21274" y="180673"/>
                  </a:lnTo>
                  <a:lnTo>
                    <a:pt x="40089" y="198839"/>
                  </a:lnTo>
                  <a:lnTo>
                    <a:pt x="84707" y="223976"/>
                  </a:lnTo>
                  <a:lnTo>
                    <a:pt x="127437" y="2337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53637" y="65276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917015" y="2186127"/>
            <a:ext cx="2210927" cy="635511"/>
            <a:chOff x="5917015" y="2186127"/>
            <a:chExt cx="2210927" cy="635511"/>
          </a:xfrm>
        </p:grpSpPr>
        <p:sp>
          <p:nvSpPr>
            <p:cNvPr id="39" name="Freeform 38"/>
            <p:cNvSpPr/>
            <p:nvPr/>
          </p:nvSpPr>
          <p:spPr>
            <a:xfrm>
              <a:off x="5917015" y="2186127"/>
              <a:ext cx="324703" cy="632798"/>
            </a:xfrm>
            <a:custGeom>
              <a:avLst/>
              <a:gdLst/>
              <a:ahLst/>
              <a:cxnLst/>
              <a:rect l="0" t="0" r="0" b="0"/>
              <a:pathLst>
                <a:path w="324703" h="632798">
                  <a:moveTo>
                    <a:pt x="94757" y="24857"/>
                  </a:moveTo>
                  <a:lnTo>
                    <a:pt x="83578" y="36036"/>
                  </a:lnTo>
                  <a:lnTo>
                    <a:pt x="67246" y="77585"/>
                  </a:lnTo>
                  <a:lnTo>
                    <a:pt x="55149" y="114829"/>
                  </a:lnTo>
                  <a:lnTo>
                    <a:pt x="23973" y="157126"/>
                  </a:lnTo>
                  <a:lnTo>
                    <a:pt x="19492" y="157490"/>
                  </a:lnTo>
                  <a:lnTo>
                    <a:pt x="16504" y="153053"/>
                  </a:lnTo>
                  <a:lnTo>
                    <a:pt x="14512" y="145416"/>
                  </a:lnTo>
                  <a:lnTo>
                    <a:pt x="17298" y="117900"/>
                  </a:lnTo>
                  <a:lnTo>
                    <a:pt x="29890" y="78331"/>
                  </a:lnTo>
                  <a:lnTo>
                    <a:pt x="60363" y="33877"/>
                  </a:lnTo>
                  <a:lnTo>
                    <a:pt x="77131" y="19897"/>
                  </a:lnTo>
                  <a:lnTo>
                    <a:pt x="122081" y="1391"/>
                  </a:lnTo>
                  <a:lnTo>
                    <a:pt x="145505" y="0"/>
                  </a:lnTo>
                  <a:lnTo>
                    <a:pt x="166445" y="4451"/>
                  </a:lnTo>
                  <a:lnTo>
                    <a:pt x="183550" y="14228"/>
                  </a:lnTo>
                  <a:lnTo>
                    <a:pt x="206334" y="44064"/>
                  </a:lnTo>
                  <a:lnTo>
                    <a:pt x="216724" y="88130"/>
                  </a:lnTo>
                  <a:lnTo>
                    <a:pt x="219065" y="145846"/>
                  </a:lnTo>
                  <a:lnTo>
                    <a:pt x="206331" y="203137"/>
                  </a:lnTo>
                  <a:lnTo>
                    <a:pt x="191709" y="244647"/>
                  </a:lnTo>
                  <a:lnTo>
                    <a:pt x="160802" y="283925"/>
                  </a:lnTo>
                  <a:lnTo>
                    <a:pt x="134603" y="299840"/>
                  </a:lnTo>
                  <a:lnTo>
                    <a:pt x="130680" y="300596"/>
                  </a:lnTo>
                  <a:lnTo>
                    <a:pt x="130404" y="298760"/>
                  </a:lnTo>
                  <a:lnTo>
                    <a:pt x="132559" y="295196"/>
                  </a:lnTo>
                  <a:lnTo>
                    <a:pt x="152361" y="284592"/>
                  </a:lnTo>
                  <a:lnTo>
                    <a:pt x="186044" y="279630"/>
                  </a:lnTo>
                  <a:lnTo>
                    <a:pt x="220071" y="283749"/>
                  </a:lnTo>
                  <a:lnTo>
                    <a:pt x="252380" y="303557"/>
                  </a:lnTo>
                  <a:lnTo>
                    <a:pt x="278590" y="326064"/>
                  </a:lnTo>
                  <a:lnTo>
                    <a:pt x="307236" y="381475"/>
                  </a:lnTo>
                  <a:lnTo>
                    <a:pt x="317874" y="404452"/>
                  </a:lnTo>
                  <a:lnTo>
                    <a:pt x="324702" y="457331"/>
                  </a:lnTo>
                  <a:lnTo>
                    <a:pt x="322766" y="495759"/>
                  </a:lnTo>
                  <a:lnTo>
                    <a:pt x="316587" y="518416"/>
                  </a:lnTo>
                  <a:lnTo>
                    <a:pt x="306042" y="540184"/>
                  </a:lnTo>
                  <a:lnTo>
                    <a:pt x="281362" y="566581"/>
                  </a:lnTo>
                  <a:lnTo>
                    <a:pt x="220844" y="610746"/>
                  </a:lnTo>
                  <a:lnTo>
                    <a:pt x="183848" y="626353"/>
                  </a:lnTo>
                  <a:lnTo>
                    <a:pt x="143251" y="632797"/>
                  </a:lnTo>
                  <a:lnTo>
                    <a:pt x="81546" y="626568"/>
                  </a:lnTo>
                  <a:lnTo>
                    <a:pt x="22091" y="610690"/>
                  </a:lnTo>
                  <a:lnTo>
                    <a:pt x="9818" y="603812"/>
                  </a:lnTo>
                  <a:lnTo>
                    <a:pt x="0" y="593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17140" y="2484725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70127" y="17958"/>
                  </a:lnTo>
                  <a:lnTo>
                    <a:pt x="20914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48725" y="2400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80311" y="2621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43836" y="2298861"/>
              <a:ext cx="340793" cy="474272"/>
            </a:xfrm>
            <a:custGeom>
              <a:avLst/>
              <a:gdLst/>
              <a:ahLst/>
              <a:cxnLst/>
              <a:rect l="0" t="0" r="0" b="0"/>
              <a:pathLst>
                <a:path w="340793" h="474272">
                  <a:moveTo>
                    <a:pt x="136558" y="6880"/>
                  </a:moveTo>
                  <a:lnTo>
                    <a:pt x="112511" y="16455"/>
                  </a:lnTo>
                  <a:lnTo>
                    <a:pt x="50270" y="66778"/>
                  </a:lnTo>
                  <a:lnTo>
                    <a:pt x="20134" y="87668"/>
                  </a:lnTo>
                  <a:lnTo>
                    <a:pt x="12149" y="88814"/>
                  </a:lnTo>
                  <a:lnTo>
                    <a:pt x="5655" y="86069"/>
                  </a:lnTo>
                  <a:lnTo>
                    <a:pt x="157" y="80730"/>
                  </a:lnTo>
                  <a:lnTo>
                    <a:pt x="0" y="74830"/>
                  </a:lnTo>
                  <a:lnTo>
                    <a:pt x="3405" y="68558"/>
                  </a:lnTo>
                  <a:lnTo>
                    <a:pt x="36441" y="35929"/>
                  </a:lnTo>
                  <a:lnTo>
                    <a:pt x="97237" y="4717"/>
                  </a:lnTo>
                  <a:lnTo>
                    <a:pt x="140635" y="0"/>
                  </a:lnTo>
                  <a:lnTo>
                    <a:pt x="191045" y="8293"/>
                  </a:lnTo>
                  <a:lnTo>
                    <a:pt x="215757" y="15697"/>
                  </a:lnTo>
                  <a:lnTo>
                    <a:pt x="234538" y="26786"/>
                  </a:lnTo>
                  <a:lnTo>
                    <a:pt x="247565" y="45753"/>
                  </a:lnTo>
                  <a:lnTo>
                    <a:pt x="256084" y="69780"/>
                  </a:lnTo>
                  <a:lnTo>
                    <a:pt x="259870" y="96057"/>
                  </a:lnTo>
                  <a:lnTo>
                    <a:pt x="255314" y="120213"/>
                  </a:lnTo>
                  <a:lnTo>
                    <a:pt x="239595" y="150424"/>
                  </a:lnTo>
                  <a:lnTo>
                    <a:pt x="217001" y="174193"/>
                  </a:lnTo>
                  <a:lnTo>
                    <a:pt x="188078" y="192934"/>
                  </a:lnTo>
                  <a:lnTo>
                    <a:pt x="143428" y="211145"/>
                  </a:lnTo>
                  <a:lnTo>
                    <a:pt x="183463" y="201380"/>
                  </a:lnTo>
                  <a:lnTo>
                    <a:pt x="226625" y="207099"/>
                  </a:lnTo>
                  <a:lnTo>
                    <a:pt x="255357" y="217139"/>
                  </a:lnTo>
                  <a:lnTo>
                    <a:pt x="277485" y="232519"/>
                  </a:lnTo>
                  <a:lnTo>
                    <a:pt x="310754" y="270989"/>
                  </a:lnTo>
                  <a:lnTo>
                    <a:pt x="335506" y="334305"/>
                  </a:lnTo>
                  <a:lnTo>
                    <a:pt x="340792" y="360632"/>
                  </a:lnTo>
                  <a:lnTo>
                    <a:pt x="334655" y="406130"/>
                  </a:lnTo>
                  <a:lnTo>
                    <a:pt x="331793" y="416936"/>
                  </a:lnTo>
                  <a:lnTo>
                    <a:pt x="319256" y="435182"/>
                  </a:lnTo>
                  <a:lnTo>
                    <a:pt x="301985" y="449920"/>
                  </a:lnTo>
                  <a:lnTo>
                    <a:pt x="259181" y="468914"/>
                  </a:lnTo>
                  <a:lnTo>
                    <a:pt x="232001" y="474271"/>
                  </a:lnTo>
                  <a:lnTo>
                    <a:pt x="170012" y="471297"/>
                  </a:lnTo>
                  <a:lnTo>
                    <a:pt x="117949" y="464774"/>
                  </a:lnTo>
                  <a:lnTo>
                    <a:pt x="74633" y="443619"/>
                  </a:lnTo>
                  <a:lnTo>
                    <a:pt x="52329" y="438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91046" y="2505782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57279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48933" y="2590010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10528"/>
                  </a:moveTo>
                  <a:lnTo>
                    <a:pt x="88782" y="4939"/>
                  </a:lnTo>
                  <a:lnTo>
                    <a:pt x="30881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06943" y="2242570"/>
              <a:ext cx="20999" cy="579068"/>
            </a:xfrm>
            <a:custGeom>
              <a:avLst/>
              <a:gdLst/>
              <a:ahLst/>
              <a:cxnLst/>
              <a:rect l="0" t="0" r="0" b="0"/>
              <a:pathLst>
                <a:path w="20999" h="579068">
                  <a:moveTo>
                    <a:pt x="0" y="0"/>
                  </a:moveTo>
                  <a:lnTo>
                    <a:pt x="0" y="62477"/>
                  </a:lnTo>
                  <a:lnTo>
                    <a:pt x="5589" y="119186"/>
                  </a:lnTo>
                  <a:lnTo>
                    <a:pt x="9553" y="175447"/>
                  </a:lnTo>
                  <a:lnTo>
                    <a:pt x="10335" y="234741"/>
                  </a:lnTo>
                  <a:lnTo>
                    <a:pt x="16079" y="296842"/>
                  </a:lnTo>
                  <a:lnTo>
                    <a:pt x="19581" y="345576"/>
                  </a:lnTo>
                  <a:lnTo>
                    <a:pt x="20765" y="406040"/>
                  </a:lnTo>
                  <a:lnTo>
                    <a:pt x="20998" y="469283"/>
                  </a:lnTo>
                  <a:lnTo>
                    <a:pt x="17920" y="525091"/>
                  </a:lnTo>
                  <a:lnTo>
                    <a:pt x="10528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792192" y="3208096"/>
            <a:ext cx="2407076" cy="612738"/>
            <a:chOff x="5792192" y="3208096"/>
            <a:chExt cx="2407076" cy="612738"/>
          </a:xfrm>
        </p:grpSpPr>
        <p:sp>
          <p:nvSpPr>
            <p:cNvPr id="48" name="Freeform 47"/>
            <p:cNvSpPr/>
            <p:nvPr/>
          </p:nvSpPr>
          <p:spPr>
            <a:xfrm>
              <a:off x="5792192" y="3208096"/>
              <a:ext cx="239570" cy="571635"/>
            </a:xfrm>
            <a:custGeom>
              <a:avLst/>
              <a:gdLst/>
              <a:ahLst/>
              <a:cxnLst/>
              <a:rect l="0" t="0" r="0" b="0"/>
              <a:pathLst>
                <a:path w="239570" h="571635">
                  <a:moveTo>
                    <a:pt x="230108" y="129437"/>
                  </a:moveTo>
                  <a:lnTo>
                    <a:pt x="226989" y="86746"/>
                  </a:lnTo>
                  <a:lnTo>
                    <a:pt x="210980" y="35775"/>
                  </a:lnTo>
                  <a:lnTo>
                    <a:pt x="199770" y="19179"/>
                  </a:lnTo>
                  <a:lnTo>
                    <a:pt x="183869" y="7124"/>
                  </a:lnTo>
                  <a:lnTo>
                    <a:pt x="174716" y="2272"/>
                  </a:lnTo>
                  <a:lnTo>
                    <a:pt x="155187" y="0"/>
                  </a:lnTo>
                  <a:lnTo>
                    <a:pt x="114054" y="8073"/>
                  </a:lnTo>
                  <a:lnTo>
                    <a:pt x="73303" y="29338"/>
                  </a:lnTo>
                  <a:lnTo>
                    <a:pt x="41510" y="59189"/>
                  </a:lnTo>
                  <a:lnTo>
                    <a:pt x="22929" y="88346"/>
                  </a:lnTo>
                  <a:lnTo>
                    <a:pt x="6170" y="135228"/>
                  </a:lnTo>
                  <a:lnTo>
                    <a:pt x="0" y="189550"/>
                  </a:lnTo>
                  <a:lnTo>
                    <a:pt x="1271" y="229006"/>
                  </a:lnTo>
                  <a:lnTo>
                    <a:pt x="9860" y="248170"/>
                  </a:lnTo>
                  <a:lnTo>
                    <a:pt x="27849" y="272112"/>
                  </a:lnTo>
                  <a:lnTo>
                    <a:pt x="47408" y="280586"/>
                  </a:lnTo>
                  <a:lnTo>
                    <a:pt x="71700" y="283182"/>
                  </a:lnTo>
                  <a:lnTo>
                    <a:pt x="110513" y="276897"/>
                  </a:lnTo>
                  <a:lnTo>
                    <a:pt x="143590" y="260736"/>
                  </a:lnTo>
                  <a:lnTo>
                    <a:pt x="168728" y="239960"/>
                  </a:lnTo>
                  <a:lnTo>
                    <a:pt x="189825" y="212098"/>
                  </a:lnTo>
                  <a:lnTo>
                    <a:pt x="216785" y="150357"/>
                  </a:lnTo>
                  <a:lnTo>
                    <a:pt x="228476" y="129376"/>
                  </a:lnTo>
                  <a:lnTo>
                    <a:pt x="232530" y="128227"/>
                  </a:lnTo>
                  <a:lnTo>
                    <a:pt x="235232" y="133310"/>
                  </a:lnTo>
                  <a:lnTo>
                    <a:pt x="239569" y="177905"/>
                  </a:lnTo>
                  <a:lnTo>
                    <a:pt x="234731" y="229196"/>
                  </a:lnTo>
                  <a:lnTo>
                    <a:pt x="231478" y="288847"/>
                  </a:lnTo>
                  <a:lnTo>
                    <a:pt x="224925" y="350975"/>
                  </a:lnTo>
                  <a:lnTo>
                    <a:pt x="221164" y="413837"/>
                  </a:lnTo>
                  <a:lnTo>
                    <a:pt x="212657" y="473914"/>
                  </a:lnTo>
                  <a:lnTo>
                    <a:pt x="206644" y="526508"/>
                  </a:lnTo>
                  <a:lnTo>
                    <a:pt x="198523" y="5716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369741" y="3558632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99311" y="0"/>
                  </a:lnTo>
                  <a:lnTo>
                    <a:pt x="46306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53969" y="339017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453969" y="370603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706653" y="3331606"/>
              <a:ext cx="312976" cy="442028"/>
            </a:xfrm>
            <a:custGeom>
              <a:avLst/>
              <a:gdLst/>
              <a:ahLst/>
              <a:cxnLst/>
              <a:rect l="0" t="0" r="0" b="0"/>
              <a:pathLst>
                <a:path w="312976" h="442028">
                  <a:moveTo>
                    <a:pt x="126342" y="5927"/>
                  </a:moveTo>
                  <a:lnTo>
                    <a:pt x="83680" y="60042"/>
                  </a:lnTo>
                  <a:lnTo>
                    <a:pt x="56043" y="95385"/>
                  </a:lnTo>
                  <a:lnTo>
                    <a:pt x="52570" y="95982"/>
                  </a:lnTo>
                  <a:lnTo>
                    <a:pt x="51424" y="91700"/>
                  </a:lnTo>
                  <a:lnTo>
                    <a:pt x="51830" y="84166"/>
                  </a:lnTo>
                  <a:lnTo>
                    <a:pt x="58520" y="69556"/>
                  </a:lnTo>
                  <a:lnTo>
                    <a:pt x="90851" y="26828"/>
                  </a:lnTo>
                  <a:lnTo>
                    <a:pt x="113298" y="10927"/>
                  </a:lnTo>
                  <a:lnTo>
                    <a:pt x="152243" y="0"/>
                  </a:lnTo>
                  <a:lnTo>
                    <a:pt x="187828" y="2352"/>
                  </a:lnTo>
                  <a:lnTo>
                    <a:pt x="206701" y="10577"/>
                  </a:lnTo>
                  <a:lnTo>
                    <a:pt x="222889" y="23202"/>
                  </a:lnTo>
                  <a:lnTo>
                    <a:pt x="237882" y="40511"/>
                  </a:lnTo>
                  <a:lnTo>
                    <a:pt x="241646" y="51210"/>
                  </a:lnTo>
                  <a:lnTo>
                    <a:pt x="242708" y="75576"/>
                  </a:lnTo>
                  <a:lnTo>
                    <a:pt x="236730" y="110012"/>
                  </a:lnTo>
                  <a:lnTo>
                    <a:pt x="221960" y="136853"/>
                  </a:lnTo>
                  <a:lnTo>
                    <a:pt x="202766" y="159624"/>
                  </a:lnTo>
                  <a:lnTo>
                    <a:pt x="176671" y="175599"/>
                  </a:lnTo>
                  <a:lnTo>
                    <a:pt x="172763" y="176364"/>
                  </a:lnTo>
                  <a:lnTo>
                    <a:pt x="172497" y="174534"/>
                  </a:lnTo>
                  <a:lnTo>
                    <a:pt x="174660" y="170974"/>
                  </a:lnTo>
                  <a:lnTo>
                    <a:pt x="180780" y="169771"/>
                  </a:lnTo>
                  <a:lnTo>
                    <a:pt x="200060" y="171553"/>
                  </a:lnTo>
                  <a:lnTo>
                    <a:pt x="263214" y="197854"/>
                  </a:lnTo>
                  <a:lnTo>
                    <a:pt x="281150" y="211721"/>
                  </a:lnTo>
                  <a:lnTo>
                    <a:pt x="295751" y="229582"/>
                  </a:lnTo>
                  <a:lnTo>
                    <a:pt x="306139" y="249219"/>
                  </a:lnTo>
                  <a:lnTo>
                    <a:pt x="312975" y="291183"/>
                  </a:lnTo>
                  <a:lnTo>
                    <a:pt x="309412" y="329484"/>
                  </a:lnTo>
                  <a:lnTo>
                    <a:pt x="282958" y="384581"/>
                  </a:lnTo>
                  <a:lnTo>
                    <a:pt x="276376" y="395233"/>
                  </a:lnTo>
                  <a:lnTo>
                    <a:pt x="256584" y="410189"/>
                  </a:lnTo>
                  <a:lnTo>
                    <a:pt x="205751" y="429322"/>
                  </a:lnTo>
                  <a:lnTo>
                    <a:pt x="150650" y="442027"/>
                  </a:lnTo>
                  <a:lnTo>
                    <a:pt x="94705" y="438818"/>
                  </a:lnTo>
                  <a:lnTo>
                    <a:pt x="34135" y="430521"/>
                  </a:lnTo>
                  <a:lnTo>
                    <a:pt x="0" y="427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369948" y="3474404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338362" y="3602209"/>
              <a:ext cx="136872" cy="19595"/>
            </a:xfrm>
            <a:custGeom>
              <a:avLst/>
              <a:gdLst/>
              <a:ahLst/>
              <a:cxnLst/>
              <a:rect l="0" t="0" r="0" b="0"/>
              <a:pathLst>
                <a:path w="136872" h="19595">
                  <a:moveTo>
                    <a:pt x="136871" y="9065"/>
                  </a:moveTo>
                  <a:lnTo>
                    <a:pt x="78254" y="0"/>
                  </a:lnTo>
                  <a:lnTo>
                    <a:pt x="33655" y="7231"/>
                  </a:lnTo>
                  <a:lnTo>
                    <a:pt x="0" y="19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791088" y="3274362"/>
              <a:ext cx="408180" cy="546472"/>
            </a:xfrm>
            <a:custGeom>
              <a:avLst/>
              <a:gdLst/>
              <a:ahLst/>
              <a:cxnLst/>
              <a:rect l="0" t="0" r="0" b="0"/>
              <a:pathLst>
                <a:path w="408180" h="546472">
                  <a:moveTo>
                    <a:pt x="242155" y="0"/>
                  </a:moveTo>
                  <a:lnTo>
                    <a:pt x="207409" y="53875"/>
                  </a:lnTo>
                  <a:lnTo>
                    <a:pt x="175597" y="115922"/>
                  </a:lnTo>
                  <a:lnTo>
                    <a:pt x="166560" y="136919"/>
                  </a:lnTo>
                  <a:lnTo>
                    <a:pt x="164852" y="138073"/>
                  </a:lnTo>
                  <a:lnTo>
                    <a:pt x="166075" y="123757"/>
                  </a:lnTo>
                  <a:lnTo>
                    <a:pt x="178929" y="93991"/>
                  </a:lnTo>
                  <a:lnTo>
                    <a:pt x="197555" y="68534"/>
                  </a:lnTo>
                  <a:lnTo>
                    <a:pt x="233216" y="40141"/>
                  </a:lnTo>
                  <a:lnTo>
                    <a:pt x="264853" y="27232"/>
                  </a:lnTo>
                  <a:lnTo>
                    <a:pt x="290068" y="23802"/>
                  </a:lnTo>
                  <a:lnTo>
                    <a:pt x="310633" y="28516"/>
                  </a:lnTo>
                  <a:lnTo>
                    <a:pt x="319392" y="33049"/>
                  </a:lnTo>
                  <a:lnTo>
                    <a:pt x="332245" y="47444"/>
                  </a:lnTo>
                  <a:lnTo>
                    <a:pt x="340686" y="66710"/>
                  </a:lnTo>
                  <a:lnTo>
                    <a:pt x="344439" y="90870"/>
                  </a:lnTo>
                  <a:lnTo>
                    <a:pt x="339867" y="110967"/>
                  </a:lnTo>
                  <a:lnTo>
                    <a:pt x="304662" y="165836"/>
                  </a:lnTo>
                  <a:lnTo>
                    <a:pt x="289823" y="180160"/>
                  </a:lnTo>
                  <a:lnTo>
                    <a:pt x="271530" y="190425"/>
                  </a:lnTo>
                  <a:lnTo>
                    <a:pt x="271098" y="193631"/>
                  </a:lnTo>
                  <a:lnTo>
                    <a:pt x="303072" y="205014"/>
                  </a:lnTo>
                  <a:lnTo>
                    <a:pt x="348530" y="245367"/>
                  </a:lnTo>
                  <a:lnTo>
                    <a:pt x="377009" y="282752"/>
                  </a:lnTo>
                  <a:lnTo>
                    <a:pt x="402403" y="345624"/>
                  </a:lnTo>
                  <a:lnTo>
                    <a:pt x="408179" y="389666"/>
                  </a:lnTo>
                  <a:lnTo>
                    <a:pt x="398712" y="439761"/>
                  </a:lnTo>
                  <a:lnTo>
                    <a:pt x="375501" y="480470"/>
                  </a:lnTo>
                  <a:lnTo>
                    <a:pt x="336215" y="523327"/>
                  </a:lnTo>
                  <a:lnTo>
                    <a:pt x="315545" y="535967"/>
                  </a:lnTo>
                  <a:lnTo>
                    <a:pt x="272999" y="544070"/>
                  </a:lnTo>
                  <a:lnTo>
                    <a:pt x="217759" y="546471"/>
                  </a:lnTo>
                  <a:lnTo>
                    <a:pt x="160257" y="538877"/>
                  </a:lnTo>
                  <a:lnTo>
                    <a:pt x="108172" y="526112"/>
                  </a:lnTo>
                  <a:lnTo>
                    <a:pt x="51853" y="510006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759088" y="4244918"/>
            <a:ext cx="2196357" cy="671891"/>
            <a:chOff x="5759088" y="4244918"/>
            <a:chExt cx="2196357" cy="671891"/>
          </a:xfrm>
        </p:grpSpPr>
        <p:sp>
          <p:nvSpPr>
            <p:cNvPr id="57" name="Freeform 56"/>
            <p:cNvSpPr/>
            <p:nvPr/>
          </p:nvSpPr>
          <p:spPr>
            <a:xfrm>
              <a:off x="5759088" y="4264041"/>
              <a:ext cx="52643" cy="652768"/>
            </a:xfrm>
            <a:custGeom>
              <a:avLst/>
              <a:gdLst/>
              <a:ahLst/>
              <a:cxnLst/>
              <a:rect l="0" t="0" r="0" b="0"/>
              <a:pathLst>
                <a:path w="52643" h="652768">
                  <a:moveTo>
                    <a:pt x="52642" y="0"/>
                  </a:moveTo>
                  <a:lnTo>
                    <a:pt x="52642" y="60384"/>
                  </a:lnTo>
                  <a:lnTo>
                    <a:pt x="52642" y="118107"/>
                  </a:lnTo>
                  <a:lnTo>
                    <a:pt x="49523" y="170306"/>
                  </a:lnTo>
                  <a:lnTo>
                    <a:pt x="43577" y="224974"/>
                  </a:lnTo>
                  <a:lnTo>
                    <a:pt x="41233" y="282002"/>
                  </a:lnTo>
                  <a:lnTo>
                    <a:pt x="33837" y="345260"/>
                  </a:lnTo>
                  <a:lnTo>
                    <a:pt x="32030" y="403162"/>
                  </a:lnTo>
                  <a:lnTo>
                    <a:pt x="24438" y="459659"/>
                  </a:lnTo>
                  <a:lnTo>
                    <a:pt x="18605" y="515880"/>
                  </a:lnTo>
                  <a:lnTo>
                    <a:pt x="12124" y="577634"/>
                  </a:lnTo>
                  <a:lnTo>
                    <a:pt x="2405" y="634424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904945" y="4244918"/>
              <a:ext cx="267980" cy="596102"/>
            </a:xfrm>
            <a:custGeom>
              <a:avLst/>
              <a:gdLst/>
              <a:ahLst/>
              <a:cxnLst/>
              <a:rect l="0" t="0" r="0" b="0"/>
              <a:pathLst>
                <a:path w="267980" h="596102">
                  <a:moveTo>
                    <a:pt x="233169" y="124408"/>
                  </a:moveTo>
                  <a:lnTo>
                    <a:pt x="182174" y="181642"/>
                  </a:lnTo>
                  <a:lnTo>
                    <a:pt x="147187" y="234110"/>
                  </a:lnTo>
                  <a:lnTo>
                    <a:pt x="114886" y="295600"/>
                  </a:lnTo>
                  <a:lnTo>
                    <a:pt x="84477" y="355009"/>
                  </a:lnTo>
                  <a:lnTo>
                    <a:pt x="68660" y="414758"/>
                  </a:lnTo>
                  <a:lnTo>
                    <a:pt x="58993" y="465591"/>
                  </a:lnTo>
                  <a:lnTo>
                    <a:pt x="55609" y="516528"/>
                  </a:lnTo>
                  <a:lnTo>
                    <a:pt x="57585" y="573134"/>
                  </a:lnTo>
                  <a:lnTo>
                    <a:pt x="59961" y="584996"/>
                  </a:lnTo>
                  <a:lnTo>
                    <a:pt x="67394" y="591734"/>
                  </a:lnTo>
                  <a:lnTo>
                    <a:pt x="91251" y="596101"/>
                  </a:lnTo>
                  <a:lnTo>
                    <a:pt x="126388" y="591982"/>
                  </a:lnTo>
                  <a:lnTo>
                    <a:pt x="183449" y="556992"/>
                  </a:lnTo>
                  <a:lnTo>
                    <a:pt x="207562" y="541275"/>
                  </a:lnTo>
                  <a:lnTo>
                    <a:pt x="249655" y="492343"/>
                  </a:lnTo>
                  <a:lnTo>
                    <a:pt x="265870" y="461153"/>
                  </a:lnTo>
                  <a:lnTo>
                    <a:pt x="267979" y="440189"/>
                  </a:lnTo>
                  <a:lnTo>
                    <a:pt x="259802" y="398134"/>
                  </a:lnTo>
                  <a:lnTo>
                    <a:pt x="225407" y="334977"/>
                  </a:lnTo>
                  <a:lnTo>
                    <a:pt x="196757" y="301269"/>
                  </a:lnTo>
                  <a:lnTo>
                    <a:pt x="142716" y="264971"/>
                  </a:lnTo>
                  <a:lnTo>
                    <a:pt x="86337" y="221384"/>
                  </a:lnTo>
                  <a:lnTo>
                    <a:pt x="35542" y="183192"/>
                  </a:lnTo>
                  <a:lnTo>
                    <a:pt x="4214" y="128770"/>
                  </a:lnTo>
                  <a:lnTo>
                    <a:pt x="0" y="105289"/>
                  </a:lnTo>
                  <a:lnTo>
                    <a:pt x="6827" y="61620"/>
                  </a:lnTo>
                  <a:lnTo>
                    <a:pt x="19099" y="43470"/>
                  </a:lnTo>
                  <a:lnTo>
                    <a:pt x="48857" y="20098"/>
                  </a:lnTo>
                  <a:lnTo>
                    <a:pt x="74043" y="7858"/>
                  </a:lnTo>
                  <a:lnTo>
                    <a:pt x="128340" y="0"/>
                  </a:lnTo>
                  <a:lnTo>
                    <a:pt x="167013" y="1759"/>
                  </a:lnTo>
                  <a:lnTo>
                    <a:pt x="188559" y="7896"/>
                  </a:lnTo>
                  <a:lnTo>
                    <a:pt x="221454" y="30900"/>
                  </a:lnTo>
                  <a:lnTo>
                    <a:pt x="228868" y="37503"/>
                  </a:lnTo>
                  <a:lnTo>
                    <a:pt x="237107" y="60437"/>
                  </a:lnTo>
                  <a:lnTo>
                    <a:pt x="239599" y="87788"/>
                  </a:lnTo>
                  <a:lnTo>
                    <a:pt x="233169" y="1349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359212" y="4590425"/>
              <a:ext cx="168458" cy="21058"/>
            </a:xfrm>
            <a:custGeom>
              <a:avLst/>
              <a:gdLst/>
              <a:ahLst/>
              <a:cxnLst/>
              <a:rect l="0" t="0" r="0" b="0"/>
              <a:pathLst>
                <a:path w="168458" h="21058">
                  <a:moveTo>
                    <a:pt x="168457" y="0"/>
                  </a:moveTo>
                  <a:lnTo>
                    <a:pt x="119525" y="8333"/>
                  </a:lnTo>
                  <a:lnTo>
                    <a:pt x="65984" y="15684"/>
                  </a:lnTo>
                  <a:lnTo>
                    <a:pt x="11925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22383" y="442196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53969" y="476940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664538" y="4377378"/>
              <a:ext cx="291017" cy="443365"/>
            </a:xfrm>
            <a:custGeom>
              <a:avLst/>
              <a:gdLst/>
              <a:ahLst/>
              <a:cxnLst/>
              <a:rect l="0" t="0" r="0" b="0"/>
              <a:pathLst>
                <a:path w="291017" h="443365">
                  <a:moveTo>
                    <a:pt x="105285" y="34062"/>
                  </a:moveTo>
                  <a:lnTo>
                    <a:pt x="81239" y="52043"/>
                  </a:lnTo>
                  <a:lnTo>
                    <a:pt x="24587" y="114455"/>
                  </a:lnTo>
                  <a:lnTo>
                    <a:pt x="21071" y="115733"/>
                  </a:lnTo>
                  <a:lnTo>
                    <a:pt x="19897" y="113076"/>
                  </a:lnTo>
                  <a:lnTo>
                    <a:pt x="20284" y="107795"/>
                  </a:lnTo>
                  <a:lnTo>
                    <a:pt x="59363" y="54198"/>
                  </a:lnTo>
                  <a:lnTo>
                    <a:pt x="96084" y="15163"/>
                  </a:lnTo>
                  <a:lnTo>
                    <a:pt x="116404" y="3046"/>
                  </a:lnTo>
                  <a:lnTo>
                    <a:pt x="137133" y="0"/>
                  </a:lnTo>
                  <a:lnTo>
                    <a:pt x="158045" y="3716"/>
                  </a:lnTo>
                  <a:lnTo>
                    <a:pt x="188378" y="18961"/>
                  </a:lnTo>
                  <a:lnTo>
                    <a:pt x="204996" y="31640"/>
                  </a:lnTo>
                  <a:lnTo>
                    <a:pt x="221917" y="57521"/>
                  </a:lnTo>
                  <a:lnTo>
                    <a:pt x="224192" y="77244"/>
                  </a:lnTo>
                  <a:lnTo>
                    <a:pt x="220134" y="96538"/>
                  </a:lnTo>
                  <a:lnTo>
                    <a:pt x="198465" y="127988"/>
                  </a:lnTo>
                  <a:lnTo>
                    <a:pt x="142658" y="183768"/>
                  </a:lnTo>
                  <a:lnTo>
                    <a:pt x="124235" y="193405"/>
                  </a:lnTo>
                  <a:lnTo>
                    <a:pt x="120258" y="194103"/>
                  </a:lnTo>
                  <a:lnTo>
                    <a:pt x="119947" y="192229"/>
                  </a:lnTo>
                  <a:lnTo>
                    <a:pt x="122078" y="188639"/>
                  </a:lnTo>
                  <a:lnTo>
                    <a:pt x="140045" y="184652"/>
                  </a:lnTo>
                  <a:lnTo>
                    <a:pt x="176806" y="185526"/>
                  </a:lnTo>
                  <a:lnTo>
                    <a:pt x="188061" y="187680"/>
                  </a:lnTo>
                  <a:lnTo>
                    <a:pt x="220668" y="207480"/>
                  </a:lnTo>
                  <a:lnTo>
                    <a:pt x="246968" y="235574"/>
                  </a:lnTo>
                  <a:lnTo>
                    <a:pt x="282031" y="297404"/>
                  </a:lnTo>
                  <a:lnTo>
                    <a:pt x="291016" y="340077"/>
                  </a:lnTo>
                  <a:lnTo>
                    <a:pt x="288088" y="378587"/>
                  </a:lnTo>
                  <a:lnTo>
                    <a:pt x="279728" y="398144"/>
                  </a:lnTo>
                  <a:lnTo>
                    <a:pt x="267044" y="414635"/>
                  </a:lnTo>
                  <a:lnTo>
                    <a:pt x="249708" y="429763"/>
                  </a:lnTo>
                  <a:lnTo>
                    <a:pt x="227185" y="438047"/>
                  </a:lnTo>
                  <a:lnTo>
                    <a:pt x="174598" y="443364"/>
                  </a:lnTo>
                  <a:lnTo>
                    <a:pt x="111915" y="443245"/>
                  </a:lnTo>
                  <a:lnTo>
                    <a:pt x="68775" y="435022"/>
                  </a:lnTo>
                  <a:lnTo>
                    <a:pt x="25283" y="414994"/>
                  </a:lnTo>
                  <a:lnTo>
                    <a:pt x="0" y="4025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254134" y="4495668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3122" y="3120"/>
                  </a:lnTo>
                  <a:lnTo>
                    <a:pt x="1150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90964" y="4600953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6953" y="8333"/>
                  </a:lnTo>
                  <a:lnTo>
                    <a:pt x="105303" y="17475"/>
                  </a:lnTo>
                  <a:lnTo>
                    <a:pt x="51952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622632" y="4274570"/>
              <a:ext cx="332813" cy="611204"/>
            </a:xfrm>
            <a:custGeom>
              <a:avLst/>
              <a:gdLst/>
              <a:ahLst/>
              <a:cxnLst/>
              <a:rect l="0" t="0" r="0" b="0"/>
              <a:pathLst>
                <a:path w="332813" h="611204">
                  <a:moveTo>
                    <a:pt x="221098" y="0"/>
                  </a:moveTo>
                  <a:lnTo>
                    <a:pt x="182725" y="29308"/>
                  </a:lnTo>
                  <a:lnTo>
                    <a:pt x="150549" y="91453"/>
                  </a:lnTo>
                  <a:lnTo>
                    <a:pt x="129096" y="146963"/>
                  </a:lnTo>
                  <a:lnTo>
                    <a:pt x="103294" y="199984"/>
                  </a:lnTo>
                  <a:lnTo>
                    <a:pt x="84428" y="261009"/>
                  </a:lnTo>
                  <a:lnTo>
                    <a:pt x="66707" y="315564"/>
                  </a:lnTo>
                  <a:lnTo>
                    <a:pt x="49136" y="368459"/>
                  </a:lnTo>
                  <a:lnTo>
                    <a:pt x="35095" y="420179"/>
                  </a:lnTo>
                  <a:lnTo>
                    <a:pt x="26906" y="468558"/>
                  </a:lnTo>
                  <a:lnTo>
                    <a:pt x="30848" y="518768"/>
                  </a:lnTo>
                  <a:lnTo>
                    <a:pt x="40596" y="561461"/>
                  </a:lnTo>
                  <a:lnTo>
                    <a:pt x="51578" y="581380"/>
                  </a:lnTo>
                  <a:lnTo>
                    <a:pt x="82093" y="605749"/>
                  </a:lnTo>
                  <a:lnTo>
                    <a:pt x="104336" y="611203"/>
                  </a:lnTo>
                  <a:lnTo>
                    <a:pt x="152801" y="605172"/>
                  </a:lnTo>
                  <a:lnTo>
                    <a:pt x="207434" y="584310"/>
                  </a:lnTo>
                  <a:lnTo>
                    <a:pt x="248116" y="562163"/>
                  </a:lnTo>
                  <a:lnTo>
                    <a:pt x="281746" y="527005"/>
                  </a:lnTo>
                  <a:lnTo>
                    <a:pt x="314664" y="473203"/>
                  </a:lnTo>
                  <a:lnTo>
                    <a:pt x="327024" y="444279"/>
                  </a:lnTo>
                  <a:lnTo>
                    <a:pt x="332812" y="396280"/>
                  </a:lnTo>
                  <a:lnTo>
                    <a:pt x="326468" y="354242"/>
                  </a:lnTo>
                  <a:lnTo>
                    <a:pt x="316282" y="334476"/>
                  </a:lnTo>
                  <a:lnTo>
                    <a:pt x="286216" y="310193"/>
                  </a:lnTo>
                  <a:lnTo>
                    <a:pt x="254719" y="304760"/>
                  </a:lnTo>
                  <a:lnTo>
                    <a:pt x="219663" y="307414"/>
                  </a:lnTo>
                  <a:lnTo>
                    <a:pt x="162150" y="328182"/>
                  </a:lnTo>
                  <a:lnTo>
                    <a:pt x="105469" y="365993"/>
                  </a:lnTo>
                  <a:lnTo>
                    <a:pt x="54978" y="420810"/>
                  </a:lnTo>
                  <a:lnTo>
                    <a:pt x="13853" y="469709"/>
                  </a:lnTo>
                  <a:lnTo>
                    <a:pt x="0" y="484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550651" y="5443233"/>
            <a:ext cx="2071982" cy="650365"/>
            <a:chOff x="5550651" y="5443233"/>
            <a:chExt cx="2071982" cy="650365"/>
          </a:xfrm>
        </p:grpSpPr>
        <p:sp>
          <p:nvSpPr>
            <p:cNvPr id="67" name="Freeform 66"/>
            <p:cNvSpPr/>
            <p:nvPr/>
          </p:nvSpPr>
          <p:spPr>
            <a:xfrm>
              <a:off x="5550651" y="5443233"/>
              <a:ext cx="366365" cy="633337"/>
            </a:xfrm>
            <a:custGeom>
              <a:avLst/>
              <a:gdLst/>
              <a:ahLst/>
              <a:cxnLst/>
              <a:rect l="0" t="0" r="0" b="0"/>
              <a:pathLst>
                <a:path w="366365" h="633337">
                  <a:moveTo>
                    <a:pt x="124209" y="0"/>
                  </a:moveTo>
                  <a:lnTo>
                    <a:pt x="112756" y="57264"/>
                  </a:lnTo>
                  <a:lnTo>
                    <a:pt x="102878" y="106654"/>
                  </a:lnTo>
                  <a:lnTo>
                    <a:pt x="89060" y="164567"/>
                  </a:lnTo>
                  <a:lnTo>
                    <a:pt x="85568" y="169373"/>
                  </a:lnTo>
                  <a:lnTo>
                    <a:pt x="82071" y="169067"/>
                  </a:lnTo>
                  <a:lnTo>
                    <a:pt x="78569" y="165354"/>
                  </a:lnTo>
                  <a:lnTo>
                    <a:pt x="77798" y="148750"/>
                  </a:lnTo>
                  <a:lnTo>
                    <a:pt x="89934" y="94934"/>
                  </a:lnTo>
                  <a:lnTo>
                    <a:pt x="111413" y="32771"/>
                  </a:lnTo>
                  <a:lnTo>
                    <a:pt x="122811" y="16124"/>
                  </a:lnTo>
                  <a:lnTo>
                    <a:pt x="131466" y="10749"/>
                  </a:lnTo>
                  <a:lnTo>
                    <a:pt x="153560" y="4777"/>
                  </a:lnTo>
                  <a:lnTo>
                    <a:pt x="175859" y="8362"/>
                  </a:lnTo>
                  <a:lnTo>
                    <a:pt x="186718" y="12594"/>
                  </a:lnTo>
                  <a:lnTo>
                    <a:pt x="201904" y="26654"/>
                  </a:lnTo>
                  <a:lnTo>
                    <a:pt x="232359" y="82842"/>
                  </a:lnTo>
                  <a:lnTo>
                    <a:pt x="249730" y="140409"/>
                  </a:lnTo>
                  <a:lnTo>
                    <a:pt x="257717" y="190562"/>
                  </a:lnTo>
                  <a:lnTo>
                    <a:pt x="260083" y="245586"/>
                  </a:lnTo>
                  <a:lnTo>
                    <a:pt x="257665" y="296984"/>
                  </a:lnTo>
                  <a:lnTo>
                    <a:pt x="244252" y="358040"/>
                  </a:lnTo>
                  <a:lnTo>
                    <a:pt x="238935" y="396465"/>
                  </a:lnTo>
                  <a:lnTo>
                    <a:pt x="216468" y="452249"/>
                  </a:lnTo>
                  <a:lnTo>
                    <a:pt x="194922" y="505305"/>
                  </a:lnTo>
                  <a:lnTo>
                    <a:pt x="155184" y="565237"/>
                  </a:lnTo>
                  <a:lnTo>
                    <a:pt x="129747" y="597976"/>
                  </a:lnTo>
                  <a:lnTo>
                    <a:pt x="83536" y="627473"/>
                  </a:lnTo>
                  <a:lnTo>
                    <a:pt x="72527" y="632394"/>
                  </a:lnTo>
                  <a:lnTo>
                    <a:pt x="61678" y="633336"/>
                  </a:lnTo>
                  <a:lnTo>
                    <a:pt x="40266" y="628143"/>
                  </a:lnTo>
                  <a:lnTo>
                    <a:pt x="22170" y="611797"/>
                  </a:lnTo>
                  <a:lnTo>
                    <a:pt x="8668" y="588934"/>
                  </a:lnTo>
                  <a:lnTo>
                    <a:pt x="0" y="536129"/>
                  </a:lnTo>
                  <a:lnTo>
                    <a:pt x="3877" y="480639"/>
                  </a:lnTo>
                  <a:lnTo>
                    <a:pt x="12646" y="444228"/>
                  </a:lnTo>
                  <a:lnTo>
                    <a:pt x="25493" y="425162"/>
                  </a:lnTo>
                  <a:lnTo>
                    <a:pt x="44070" y="410059"/>
                  </a:lnTo>
                  <a:lnTo>
                    <a:pt x="67925" y="399447"/>
                  </a:lnTo>
                  <a:lnTo>
                    <a:pt x="94124" y="397071"/>
                  </a:lnTo>
                  <a:lnTo>
                    <a:pt x="120197" y="401084"/>
                  </a:lnTo>
                  <a:lnTo>
                    <a:pt x="176323" y="429215"/>
                  </a:lnTo>
                  <a:lnTo>
                    <a:pt x="230911" y="470366"/>
                  </a:lnTo>
                  <a:lnTo>
                    <a:pt x="292789" y="506806"/>
                  </a:lnTo>
                  <a:lnTo>
                    <a:pt x="316897" y="508737"/>
                  </a:lnTo>
                  <a:lnTo>
                    <a:pt x="366364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74943" y="5453761"/>
              <a:ext cx="84229" cy="568540"/>
            </a:xfrm>
            <a:custGeom>
              <a:avLst/>
              <a:gdLst/>
              <a:ahLst/>
              <a:cxnLst/>
              <a:rect l="0" t="0" r="0" b="0"/>
              <a:pathLst>
                <a:path w="84229" h="568540">
                  <a:moveTo>
                    <a:pt x="84228" y="0"/>
                  </a:moveTo>
                  <a:lnTo>
                    <a:pt x="81109" y="57265"/>
                  </a:lnTo>
                  <a:lnTo>
                    <a:pt x="75895" y="112894"/>
                  </a:lnTo>
                  <a:lnTo>
                    <a:pt x="71230" y="171881"/>
                  </a:lnTo>
                  <a:lnTo>
                    <a:pt x="64763" y="233734"/>
                  </a:lnTo>
                  <a:lnTo>
                    <a:pt x="56250" y="291011"/>
                  </a:lnTo>
                  <a:lnTo>
                    <a:pt x="50235" y="347386"/>
                  </a:lnTo>
                  <a:lnTo>
                    <a:pt x="38129" y="403582"/>
                  </a:lnTo>
                  <a:lnTo>
                    <a:pt x="24473" y="460913"/>
                  </a:lnTo>
                  <a:lnTo>
                    <a:pt x="10510" y="524229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81282" y="5464290"/>
              <a:ext cx="246304" cy="411729"/>
            </a:xfrm>
            <a:custGeom>
              <a:avLst/>
              <a:gdLst/>
              <a:ahLst/>
              <a:cxnLst/>
              <a:rect l="0" t="0" r="0" b="0"/>
              <a:pathLst>
                <a:path w="246304" h="411729">
                  <a:moveTo>
                    <a:pt x="246303" y="284269"/>
                  </a:moveTo>
                  <a:lnTo>
                    <a:pt x="184023" y="321356"/>
                  </a:lnTo>
                  <a:lnTo>
                    <a:pt x="121696" y="363632"/>
                  </a:lnTo>
                  <a:lnTo>
                    <a:pt x="59214" y="399904"/>
                  </a:lnTo>
                  <a:lnTo>
                    <a:pt x="47878" y="406983"/>
                  </a:lnTo>
                  <a:lnTo>
                    <a:pt x="25923" y="411728"/>
                  </a:lnTo>
                  <a:lnTo>
                    <a:pt x="15155" y="411356"/>
                  </a:lnTo>
                  <a:lnTo>
                    <a:pt x="7977" y="406429"/>
                  </a:lnTo>
                  <a:lnTo>
                    <a:pt x="3191" y="398464"/>
                  </a:lnTo>
                  <a:lnTo>
                    <a:pt x="0" y="388475"/>
                  </a:lnTo>
                  <a:lnTo>
                    <a:pt x="2695" y="364898"/>
                  </a:lnTo>
                  <a:lnTo>
                    <a:pt x="21504" y="306239"/>
                  </a:lnTo>
                  <a:lnTo>
                    <a:pt x="39218" y="252804"/>
                  </a:lnTo>
                  <a:lnTo>
                    <a:pt x="56787" y="191724"/>
                  </a:lnTo>
                  <a:lnTo>
                    <a:pt x="81573" y="129926"/>
                  </a:lnTo>
                  <a:lnTo>
                    <a:pt x="101980" y="74171"/>
                  </a:lnTo>
                  <a:lnTo>
                    <a:pt x="116785" y="19025"/>
                  </a:lnTo>
                  <a:lnTo>
                    <a:pt x="1199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59212" y="5790673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4372" y="14654"/>
                  </a:lnTo>
                  <a:lnTo>
                    <a:pt x="77409" y="27028"/>
                  </a:lnTo>
                  <a:lnTo>
                    <a:pt x="27336" y="30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32911" y="5643274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411855" y="596965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22425" y="5557515"/>
              <a:ext cx="227157" cy="409674"/>
            </a:xfrm>
            <a:custGeom>
              <a:avLst/>
              <a:gdLst/>
              <a:ahLst/>
              <a:cxnLst/>
              <a:rect l="0" t="0" r="0" b="0"/>
              <a:pathLst>
                <a:path w="227157" h="409674">
                  <a:moveTo>
                    <a:pt x="21057" y="96288"/>
                  </a:moveTo>
                  <a:lnTo>
                    <a:pt x="41300" y="46736"/>
                  </a:lnTo>
                  <a:lnTo>
                    <a:pt x="66049" y="18565"/>
                  </a:lnTo>
                  <a:lnTo>
                    <a:pt x="95609" y="989"/>
                  </a:lnTo>
                  <a:lnTo>
                    <a:pt x="105853" y="0"/>
                  </a:lnTo>
                  <a:lnTo>
                    <a:pt x="126594" y="5140"/>
                  </a:lnTo>
                  <a:lnTo>
                    <a:pt x="144391" y="21463"/>
                  </a:lnTo>
                  <a:lnTo>
                    <a:pt x="157760" y="44315"/>
                  </a:lnTo>
                  <a:lnTo>
                    <a:pt x="163702" y="70069"/>
                  </a:lnTo>
                  <a:lnTo>
                    <a:pt x="161458" y="116465"/>
                  </a:lnTo>
                  <a:lnTo>
                    <a:pt x="147795" y="156079"/>
                  </a:lnTo>
                  <a:lnTo>
                    <a:pt x="128928" y="190043"/>
                  </a:lnTo>
                  <a:lnTo>
                    <a:pt x="112284" y="205417"/>
                  </a:lnTo>
                  <a:lnTo>
                    <a:pt x="102931" y="211155"/>
                  </a:lnTo>
                  <a:lnTo>
                    <a:pt x="99037" y="211470"/>
                  </a:lnTo>
                  <a:lnTo>
                    <a:pt x="98780" y="208171"/>
                  </a:lnTo>
                  <a:lnTo>
                    <a:pt x="100949" y="202462"/>
                  </a:lnTo>
                  <a:lnTo>
                    <a:pt x="107073" y="198656"/>
                  </a:lnTo>
                  <a:lnTo>
                    <a:pt x="126357" y="194428"/>
                  </a:lnTo>
                  <a:lnTo>
                    <a:pt x="150525" y="198787"/>
                  </a:lnTo>
                  <a:lnTo>
                    <a:pt x="184200" y="214395"/>
                  </a:lnTo>
                  <a:lnTo>
                    <a:pt x="201190" y="229498"/>
                  </a:lnTo>
                  <a:lnTo>
                    <a:pt x="216539" y="251809"/>
                  </a:lnTo>
                  <a:lnTo>
                    <a:pt x="227156" y="296266"/>
                  </a:lnTo>
                  <a:lnTo>
                    <a:pt x="223401" y="323207"/>
                  </a:lnTo>
                  <a:lnTo>
                    <a:pt x="201926" y="369099"/>
                  </a:lnTo>
                  <a:lnTo>
                    <a:pt x="185671" y="384433"/>
                  </a:lnTo>
                  <a:lnTo>
                    <a:pt x="146640" y="403809"/>
                  </a:lnTo>
                  <a:lnTo>
                    <a:pt x="109999" y="409673"/>
                  </a:lnTo>
                  <a:lnTo>
                    <a:pt x="55696" y="403249"/>
                  </a:lnTo>
                  <a:lnTo>
                    <a:pt x="0" y="391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075150" y="5695917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73122" y="3120"/>
                  </a:lnTo>
                  <a:lnTo>
                    <a:pt x="2332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064622" y="5801202"/>
              <a:ext cx="168456" cy="42115"/>
            </a:xfrm>
            <a:custGeom>
              <a:avLst/>
              <a:gdLst/>
              <a:ahLst/>
              <a:cxnLst/>
              <a:rect l="0" t="0" r="0" b="0"/>
              <a:pathLst>
                <a:path w="168456" h="42115">
                  <a:moveTo>
                    <a:pt x="168455" y="0"/>
                  </a:moveTo>
                  <a:lnTo>
                    <a:pt x="113411" y="17958"/>
                  </a:lnTo>
                  <a:lnTo>
                    <a:pt x="53943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356903" y="5467005"/>
              <a:ext cx="265730" cy="626593"/>
            </a:xfrm>
            <a:custGeom>
              <a:avLst/>
              <a:gdLst/>
              <a:ahLst/>
              <a:cxnLst/>
              <a:rect l="0" t="0" r="0" b="0"/>
              <a:pathLst>
                <a:path w="265730" h="626593">
                  <a:moveTo>
                    <a:pt x="265729" y="197326"/>
                  </a:moveTo>
                  <a:lnTo>
                    <a:pt x="239703" y="240018"/>
                  </a:lnTo>
                  <a:lnTo>
                    <a:pt x="191375" y="301734"/>
                  </a:lnTo>
                  <a:lnTo>
                    <a:pt x="152906" y="357637"/>
                  </a:lnTo>
                  <a:lnTo>
                    <a:pt x="99731" y="415515"/>
                  </a:lnTo>
                  <a:lnTo>
                    <a:pt x="85497" y="432339"/>
                  </a:lnTo>
                  <a:lnTo>
                    <a:pt x="44043" y="494517"/>
                  </a:lnTo>
                  <a:lnTo>
                    <a:pt x="10628" y="553487"/>
                  </a:lnTo>
                  <a:lnTo>
                    <a:pt x="1053" y="580618"/>
                  </a:lnTo>
                  <a:lnTo>
                    <a:pt x="2256" y="605154"/>
                  </a:lnTo>
                  <a:lnTo>
                    <a:pt x="5853" y="616611"/>
                  </a:lnTo>
                  <a:lnTo>
                    <a:pt x="11759" y="623079"/>
                  </a:lnTo>
                  <a:lnTo>
                    <a:pt x="19208" y="626221"/>
                  </a:lnTo>
                  <a:lnTo>
                    <a:pt x="38011" y="626592"/>
                  </a:lnTo>
                  <a:lnTo>
                    <a:pt x="73734" y="619054"/>
                  </a:lnTo>
                  <a:lnTo>
                    <a:pt x="128532" y="595133"/>
                  </a:lnTo>
                  <a:lnTo>
                    <a:pt x="192000" y="549232"/>
                  </a:lnTo>
                  <a:lnTo>
                    <a:pt x="218017" y="521913"/>
                  </a:lnTo>
                  <a:lnTo>
                    <a:pt x="234955" y="491592"/>
                  </a:lnTo>
                  <a:lnTo>
                    <a:pt x="241793" y="454792"/>
                  </a:lnTo>
                  <a:lnTo>
                    <a:pt x="237154" y="431078"/>
                  </a:lnTo>
                  <a:lnTo>
                    <a:pt x="226123" y="408840"/>
                  </a:lnTo>
                  <a:lnTo>
                    <a:pt x="171438" y="345978"/>
                  </a:lnTo>
                  <a:lnTo>
                    <a:pt x="110229" y="284028"/>
                  </a:lnTo>
                  <a:lnTo>
                    <a:pt x="53222" y="226977"/>
                  </a:lnTo>
                  <a:lnTo>
                    <a:pt x="15002" y="186416"/>
                  </a:lnTo>
                  <a:lnTo>
                    <a:pt x="2996" y="165571"/>
                  </a:lnTo>
                  <a:lnTo>
                    <a:pt x="0" y="141489"/>
                  </a:lnTo>
                  <a:lnTo>
                    <a:pt x="3738" y="116358"/>
                  </a:lnTo>
                  <a:lnTo>
                    <a:pt x="18996" y="83649"/>
                  </a:lnTo>
                  <a:lnTo>
                    <a:pt x="39505" y="58619"/>
                  </a:lnTo>
                  <a:lnTo>
                    <a:pt x="93045" y="22071"/>
                  </a:lnTo>
                  <a:lnTo>
                    <a:pt x="127606" y="6449"/>
                  </a:lnTo>
                  <a:lnTo>
                    <a:pt x="171251" y="0"/>
                  </a:lnTo>
                  <a:lnTo>
                    <a:pt x="198002" y="4731"/>
                  </a:lnTo>
                  <a:lnTo>
                    <a:pt x="220420" y="15802"/>
                  </a:lnTo>
                  <a:lnTo>
                    <a:pt x="238183" y="32421"/>
                  </a:lnTo>
                  <a:lnTo>
                    <a:pt x="255747" y="72687"/>
                  </a:lnTo>
                  <a:lnTo>
                    <a:pt x="262771" y="121662"/>
                  </a:lnTo>
                  <a:lnTo>
                    <a:pt x="259263" y="173217"/>
                  </a:lnTo>
                  <a:lnTo>
                    <a:pt x="250815" y="214359"/>
                  </a:lnTo>
                  <a:lnTo>
                    <a:pt x="221839" y="265768"/>
                  </a:lnTo>
                  <a:lnTo>
                    <a:pt x="192030" y="302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427138" y="1054100"/>
            <a:ext cx="5113403" cy="1031793"/>
            <a:chOff x="2427138" y="1054100"/>
            <a:chExt cx="5113403" cy="1031793"/>
          </a:xfrm>
        </p:grpSpPr>
        <p:sp>
          <p:nvSpPr>
            <p:cNvPr id="2" name="Freeform 1"/>
            <p:cNvSpPr/>
            <p:nvPr/>
          </p:nvSpPr>
          <p:spPr>
            <a:xfrm>
              <a:off x="2427138" y="1075001"/>
              <a:ext cx="428841" cy="839429"/>
            </a:xfrm>
            <a:custGeom>
              <a:avLst/>
              <a:gdLst/>
              <a:ahLst/>
              <a:cxnLst/>
              <a:rect l="0" t="0" r="0" b="0"/>
              <a:pathLst>
                <a:path w="428841" h="839429">
                  <a:moveTo>
                    <a:pt x="112985" y="21212"/>
                  </a:moveTo>
                  <a:lnTo>
                    <a:pt x="101807" y="32391"/>
                  </a:lnTo>
                  <a:lnTo>
                    <a:pt x="96319" y="50357"/>
                  </a:lnTo>
                  <a:lnTo>
                    <a:pt x="84101" y="106289"/>
                  </a:lnTo>
                  <a:lnTo>
                    <a:pt x="70711" y="158944"/>
                  </a:lnTo>
                  <a:lnTo>
                    <a:pt x="67255" y="172695"/>
                  </a:lnTo>
                  <a:lnTo>
                    <a:pt x="64951" y="176013"/>
                  </a:lnTo>
                  <a:lnTo>
                    <a:pt x="63415" y="172376"/>
                  </a:lnTo>
                  <a:lnTo>
                    <a:pt x="62878" y="153907"/>
                  </a:lnTo>
                  <a:lnTo>
                    <a:pt x="75177" y="95980"/>
                  </a:lnTo>
                  <a:lnTo>
                    <a:pt x="103486" y="42410"/>
                  </a:lnTo>
                  <a:lnTo>
                    <a:pt x="118122" y="22445"/>
                  </a:lnTo>
                  <a:lnTo>
                    <a:pt x="136325" y="5772"/>
                  </a:lnTo>
                  <a:lnTo>
                    <a:pt x="147262" y="1561"/>
                  </a:lnTo>
                  <a:lnTo>
                    <a:pt x="171893" y="0"/>
                  </a:lnTo>
                  <a:lnTo>
                    <a:pt x="195318" y="9445"/>
                  </a:lnTo>
                  <a:lnTo>
                    <a:pt x="216258" y="26511"/>
                  </a:lnTo>
                  <a:lnTo>
                    <a:pt x="256147" y="89053"/>
                  </a:lnTo>
                  <a:lnTo>
                    <a:pt x="280421" y="146783"/>
                  </a:lnTo>
                  <a:lnTo>
                    <a:pt x="297684" y="204775"/>
                  </a:lnTo>
                  <a:lnTo>
                    <a:pt x="302242" y="260695"/>
                  </a:lnTo>
                  <a:lnTo>
                    <a:pt x="309311" y="306250"/>
                  </a:lnTo>
                  <a:lnTo>
                    <a:pt x="310756" y="364851"/>
                  </a:lnTo>
                  <a:lnTo>
                    <a:pt x="304476" y="421584"/>
                  </a:lnTo>
                  <a:lnTo>
                    <a:pt x="297299" y="477505"/>
                  </a:lnTo>
                  <a:lnTo>
                    <a:pt x="287960" y="536346"/>
                  </a:lnTo>
                  <a:lnTo>
                    <a:pt x="274323" y="595970"/>
                  </a:lnTo>
                  <a:lnTo>
                    <a:pt x="256861" y="652355"/>
                  </a:lnTo>
                  <a:lnTo>
                    <a:pt x="239325" y="705490"/>
                  </a:lnTo>
                  <a:lnTo>
                    <a:pt x="219700" y="747664"/>
                  </a:lnTo>
                  <a:lnTo>
                    <a:pt x="183717" y="795856"/>
                  </a:lnTo>
                  <a:lnTo>
                    <a:pt x="135882" y="827212"/>
                  </a:lnTo>
                  <a:lnTo>
                    <a:pt x="111463" y="835669"/>
                  </a:lnTo>
                  <a:lnTo>
                    <a:pt x="81113" y="839428"/>
                  </a:lnTo>
                  <a:lnTo>
                    <a:pt x="57486" y="834860"/>
                  </a:lnTo>
                  <a:lnTo>
                    <a:pt x="39186" y="823861"/>
                  </a:lnTo>
                  <a:lnTo>
                    <a:pt x="16899" y="797937"/>
                  </a:lnTo>
                  <a:lnTo>
                    <a:pt x="6719" y="778205"/>
                  </a:lnTo>
                  <a:lnTo>
                    <a:pt x="0" y="736186"/>
                  </a:lnTo>
                  <a:lnTo>
                    <a:pt x="3599" y="692281"/>
                  </a:lnTo>
                  <a:lnTo>
                    <a:pt x="12116" y="670025"/>
                  </a:lnTo>
                  <a:lnTo>
                    <a:pt x="24871" y="652335"/>
                  </a:lnTo>
                  <a:lnTo>
                    <a:pt x="51782" y="630391"/>
                  </a:lnTo>
                  <a:lnTo>
                    <a:pt x="71746" y="620292"/>
                  </a:lnTo>
                  <a:lnTo>
                    <a:pt x="95436" y="618143"/>
                  </a:lnTo>
                  <a:lnTo>
                    <a:pt x="148773" y="626295"/>
                  </a:lnTo>
                  <a:lnTo>
                    <a:pt x="179221" y="641394"/>
                  </a:lnTo>
                  <a:lnTo>
                    <a:pt x="234007" y="681219"/>
                  </a:lnTo>
                  <a:lnTo>
                    <a:pt x="290460" y="727575"/>
                  </a:lnTo>
                  <a:lnTo>
                    <a:pt x="344413" y="770984"/>
                  </a:lnTo>
                  <a:lnTo>
                    <a:pt x="377309" y="790589"/>
                  </a:lnTo>
                  <a:lnTo>
                    <a:pt x="428840" y="800321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24434" y="184373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66589" y="1138327"/>
              <a:ext cx="42115" cy="694882"/>
            </a:xfrm>
            <a:custGeom>
              <a:avLst/>
              <a:gdLst/>
              <a:ahLst/>
              <a:cxnLst/>
              <a:rect l="0" t="0" r="0" b="0"/>
              <a:pathLst>
                <a:path w="42115" h="694882">
                  <a:moveTo>
                    <a:pt x="0" y="0"/>
                  </a:moveTo>
                  <a:lnTo>
                    <a:pt x="0" y="52051"/>
                  </a:lnTo>
                  <a:lnTo>
                    <a:pt x="5589" y="111538"/>
                  </a:lnTo>
                  <a:lnTo>
                    <a:pt x="10723" y="165489"/>
                  </a:lnTo>
                  <a:lnTo>
                    <a:pt x="18669" y="224325"/>
                  </a:lnTo>
                  <a:lnTo>
                    <a:pt x="20585" y="286337"/>
                  </a:lnTo>
                  <a:lnTo>
                    <a:pt x="20918" y="335055"/>
                  </a:lnTo>
                  <a:lnTo>
                    <a:pt x="21030" y="396684"/>
                  </a:lnTo>
                  <a:lnTo>
                    <a:pt x="22219" y="445609"/>
                  </a:lnTo>
                  <a:lnTo>
                    <a:pt x="29389" y="504656"/>
                  </a:lnTo>
                  <a:lnTo>
                    <a:pt x="30935" y="553511"/>
                  </a:lnTo>
                  <a:lnTo>
                    <a:pt x="34512" y="609320"/>
                  </a:lnTo>
                  <a:lnTo>
                    <a:pt x="39862" y="656662"/>
                  </a:lnTo>
                  <a:lnTo>
                    <a:pt x="42114" y="694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87687" y="1141065"/>
              <a:ext cx="455550" cy="722426"/>
            </a:xfrm>
            <a:custGeom>
              <a:avLst/>
              <a:gdLst/>
              <a:ahLst/>
              <a:cxnLst/>
              <a:rect l="0" t="0" r="0" b="0"/>
              <a:pathLst>
                <a:path w="455550" h="722426">
                  <a:moveTo>
                    <a:pt x="0" y="144661"/>
                  </a:moveTo>
                  <a:lnTo>
                    <a:pt x="9576" y="113379"/>
                  </a:lnTo>
                  <a:lnTo>
                    <a:pt x="47326" y="60552"/>
                  </a:lnTo>
                  <a:lnTo>
                    <a:pt x="95443" y="22307"/>
                  </a:lnTo>
                  <a:lnTo>
                    <a:pt x="126546" y="6503"/>
                  </a:lnTo>
                  <a:lnTo>
                    <a:pt x="169166" y="0"/>
                  </a:lnTo>
                  <a:lnTo>
                    <a:pt x="218840" y="3663"/>
                  </a:lnTo>
                  <a:lnTo>
                    <a:pt x="243881" y="12195"/>
                  </a:lnTo>
                  <a:lnTo>
                    <a:pt x="262810" y="24956"/>
                  </a:lnTo>
                  <a:lnTo>
                    <a:pt x="279021" y="42326"/>
                  </a:lnTo>
                  <a:lnTo>
                    <a:pt x="295713" y="77425"/>
                  </a:lnTo>
                  <a:lnTo>
                    <a:pt x="302478" y="117461"/>
                  </a:lnTo>
                  <a:lnTo>
                    <a:pt x="298893" y="158959"/>
                  </a:lnTo>
                  <a:lnTo>
                    <a:pt x="278797" y="213733"/>
                  </a:lnTo>
                  <a:lnTo>
                    <a:pt x="245407" y="270394"/>
                  </a:lnTo>
                  <a:lnTo>
                    <a:pt x="194464" y="319467"/>
                  </a:lnTo>
                  <a:lnTo>
                    <a:pt x="191644" y="320860"/>
                  </a:lnTo>
                  <a:lnTo>
                    <a:pt x="192104" y="318279"/>
                  </a:lnTo>
                  <a:lnTo>
                    <a:pt x="194750" y="313049"/>
                  </a:lnTo>
                  <a:lnTo>
                    <a:pt x="210168" y="304118"/>
                  </a:lnTo>
                  <a:lnTo>
                    <a:pt x="245156" y="295633"/>
                  </a:lnTo>
                  <a:lnTo>
                    <a:pt x="285159" y="296239"/>
                  </a:lnTo>
                  <a:lnTo>
                    <a:pt x="326648" y="306947"/>
                  </a:lnTo>
                  <a:lnTo>
                    <a:pt x="387033" y="338258"/>
                  </a:lnTo>
                  <a:lnTo>
                    <a:pt x="419948" y="368993"/>
                  </a:lnTo>
                  <a:lnTo>
                    <a:pt x="438725" y="398303"/>
                  </a:lnTo>
                  <a:lnTo>
                    <a:pt x="455549" y="445238"/>
                  </a:lnTo>
                  <a:lnTo>
                    <a:pt x="455382" y="485755"/>
                  </a:lnTo>
                  <a:lnTo>
                    <a:pt x="444845" y="548603"/>
                  </a:lnTo>
                  <a:lnTo>
                    <a:pt x="432583" y="592941"/>
                  </a:lnTo>
                  <a:lnTo>
                    <a:pt x="401304" y="646725"/>
                  </a:lnTo>
                  <a:lnTo>
                    <a:pt x="376269" y="677516"/>
                  </a:lnTo>
                  <a:lnTo>
                    <a:pt x="330778" y="708881"/>
                  </a:lnTo>
                  <a:lnTo>
                    <a:pt x="284922" y="719330"/>
                  </a:lnTo>
                  <a:lnTo>
                    <a:pt x="239880" y="722425"/>
                  </a:lnTo>
                  <a:lnTo>
                    <a:pt x="196898" y="712164"/>
                  </a:lnTo>
                  <a:lnTo>
                    <a:pt x="140452" y="688906"/>
                  </a:lnTo>
                  <a:lnTo>
                    <a:pt x="90482" y="671833"/>
                  </a:lnTo>
                  <a:lnTo>
                    <a:pt x="63171" y="660558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08910" y="146471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87940" y="3119"/>
                  </a:lnTo>
                  <a:lnTo>
                    <a:pt x="25272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024848" y="1148856"/>
              <a:ext cx="42115" cy="621182"/>
            </a:xfrm>
            <a:custGeom>
              <a:avLst/>
              <a:gdLst/>
              <a:ahLst/>
              <a:cxnLst/>
              <a:rect l="0" t="0" r="0" b="0"/>
              <a:pathLst>
                <a:path w="42115" h="621182">
                  <a:moveTo>
                    <a:pt x="42114" y="0"/>
                  </a:moveTo>
                  <a:lnTo>
                    <a:pt x="30661" y="60384"/>
                  </a:lnTo>
                  <a:lnTo>
                    <a:pt x="23903" y="111868"/>
                  </a:lnTo>
                  <a:lnTo>
                    <a:pt x="21619" y="171186"/>
                  </a:lnTo>
                  <a:lnTo>
                    <a:pt x="13932" y="227963"/>
                  </a:lnTo>
                  <a:lnTo>
                    <a:pt x="8082" y="287359"/>
                  </a:lnTo>
                  <a:lnTo>
                    <a:pt x="1597" y="349480"/>
                  </a:lnTo>
                  <a:lnTo>
                    <a:pt x="316" y="406812"/>
                  </a:lnTo>
                  <a:lnTo>
                    <a:pt x="63" y="469436"/>
                  </a:lnTo>
                  <a:lnTo>
                    <a:pt x="19" y="525137"/>
                  </a:lnTo>
                  <a:lnTo>
                    <a:pt x="6" y="575566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08993" y="1054100"/>
              <a:ext cx="610654" cy="94757"/>
            </a:xfrm>
            <a:custGeom>
              <a:avLst/>
              <a:gdLst/>
              <a:ahLst/>
              <a:cxnLst/>
              <a:rect l="0" t="0" r="0" b="0"/>
              <a:pathLst>
                <a:path w="610654" h="94757">
                  <a:moveTo>
                    <a:pt x="610653" y="0"/>
                  </a:moveTo>
                  <a:lnTo>
                    <a:pt x="549542" y="17958"/>
                  </a:lnTo>
                  <a:lnTo>
                    <a:pt x="495111" y="35149"/>
                  </a:lnTo>
                  <a:lnTo>
                    <a:pt x="439113" y="49530"/>
                  </a:lnTo>
                  <a:lnTo>
                    <a:pt x="385435" y="57616"/>
                  </a:lnTo>
                  <a:lnTo>
                    <a:pt x="325093" y="70479"/>
                  </a:lnTo>
                  <a:lnTo>
                    <a:pt x="279407" y="77337"/>
                  </a:lnTo>
                  <a:lnTo>
                    <a:pt x="223427" y="82186"/>
                  </a:lnTo>
                  <a:lnTo>
                    <a:pt x="162590" y="83824"/>
                  </a:lnTo>
                  <a:lnTo>
                    <a:pt x="99274" y="87267"/>
                  </a:lnTo>
                  <a:lnTo>
                    <a:pt x="46572" y="92537"/>
                  </a:lnTo>
                  <a:lnTo>
                    <a:pt x="0" y="94756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53261" y="1433125"/>
              <a:ext cx="187443" cy="349094"/>
            </a:xfrm>
            <a:custGeom>
              <a:avLst/>
              <a:gdLst/>
              <a:ahLst/>
              <a:cxnLst/>
              <a:rect l="0" t="0" r="0" b="0"/>
              <a:pathLst>
                <a:path w="187443" h="349094">
                  <a:moveTo>
                    <a:pt x="8458" y="126342"/>
                  </a:moveTo>
                  <a:lnTo>
                    <a:pt x="8458" y="184959"/>
                  </a:lnTo>
                  <a:lnTo>
                    <a:pt x="16863" y="240303"/>
                  </a:lnTo>
                  <a:lnTo>
                    <a:pt x="29788" y="300108"/>
                  </a:lnTo>
                  <a:lnTo>
                    <a:pt x="44759" y="349093"/>
                  </a:lnTo>
                  <a:lnTo>
                    <a:pt x="28969" y="287526"/>
                  </a:lnTo>
                  <a:lnTo>
                    <a:pt x="15369" y="234350"/>
                  </a:lnTo>
                  <a:lnTo>
                    <a:pt x="4916" y="184081"/>
                  </a:lnTo>
                  <a:lnTo>
                    <a:pt x="0" y="130322"/>
                  </a:lnTo>
                  <a:lnTo>
                    <a:pt x="4132" y="82938"/>
                  </a:lnTo>
                  <a:lnTo>
                    <a:pt x="12774" y="59868"/>
                  </a:lnTo>
                  <a:lnTo>
                    <a:pt x="18354" y="50441"/>
                  </a:lnTo>
                  <a:lnTo>
                    <a:pt x="33913" y="36846"/>
                  </a:lnTo>
                  <a:lnTo>
                    <a:pt x="78087" y="18587"/>
                  </a:lnTo>
                  <a:lnTo>
                    <a:pt x="131872" y="4885"/>
                  </a:lnTo>
                  <a:lnTo>
                    <a:pt x="187442" y="0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58893" y="1461454"/>
              <a:ext cx="308195" cy="314109"/>
            </a:xfrm>
            <a:custGeom>
              <a:avLst/>
              <a:gdLst/>
              <a:ahLst/>
              <a:cxnLst/>
              <a:rect l="0" t="0" r="0" b="0"/>
              <a:pathLst>
                <a:path w="308195" h="314109">
                  <a:moveTo>
                    <a:pt x="181852" y="161184"/>
                  </a:moveTo>
                  <a:lnTo>
                    <a:pt x="193030" y="144417"/>
                  </a:lnTo>
                  <a:lnTo>
                    <a:pt x="199982" y="106043"/>
                  </a:lnTo>
                  <a:lnTo>
                    <a:pt x="196453" y="68807"/>
                  </a:lnTo>
                  <a:lnTo>
                    <a:pt x="187951" y="49548"/>
                  </a:lnTo>
                  <a:lnTo>
                    <a:pt x="163430" y="18120"/>
                  </a:lnTo>
                  <a:lnTo>
                    <a:pt x="137399" y="2072"/>
                  </a:lnTo>
                  <a:lnTo>
                    <a:pt x="114522" y="0"/>
                  </a:lnTo>
                  <a:lnTo>
                    <a:pt x="91096" y="4149"/>
                  </a:lnTo>
                  <a:lnTo>
                    <a:pt x="64754" y="19639"/>
                  </a:lnTo>
                  <a:lnTo>
                    <a:pt x="42131" y="41386"/>
                  </a:lnTo>
                  <a:lnTo>
                    <a:pt x="12053" y="97258"/>
                  </a:lnTo>
                  <a:lnTo>
                    <a:pt x="0" y="140553"/>
                  </a:lnTo>
                  <a:lnTo>
                    <a:pt x="198" y="190426"/>
                  </a:lnTo>
                  <a:lnTo>
                    <a:pt x="10745" y="250106"/>
                  </a:lnTo>
                  <a:lnTo>
                    <a:pt x="21839" y="284627"/>
                  </a:lnTo>
                  <a:lnTo>
                    <a:pt x="33136" y="302226"/>
                  </a:lnTo>
                  <a:lnTo>
                    <a:pt x="41764" y="307854"/>
                  </a:lnTo>
                  <a:lnTo>
                    <a:pt x="63829" y="314108"/>
                  </a:lnTo>
                  <a:lnTo>
                    <a:pt x="73924" y="313437"/>
                  </a:lnTo>
                  <a:lnTo>
                    <a:pt x="91380" y="306451"/>
                  </a:lnTo>
                  <a:lnTo>
                    <a:pt x="114361" y="289364"/>
                  </a:lnTo>
                  <a:lnTo>
                    <a:pt x="141918" y="254224"/>
                  </a:lnTo>
                  <a:lnTo>
                    <a:pt x="163667" y="197483"/>
                  </a:lnTo>
                  <a:lnTo>
                    <a:pt x="177046" y="143181"/>
                  </a:lnTo>
                  <a:lnTo>
                    <a:pt x="180428" y="111916"/>
                  </a:lnTo>
                  <a:lnTo>
                    <a:pt x="187254" y="157614"/>
                  </a:lnTo>
                  <a:lnTo>
                    <a:pt x="222944" y="213357"/>
                  </a:lnTo>
                  <a:lnTo>
                    <a:pt x="238719" y="232335"/>
                  </a:lnTo>
                  <a:lnTo>
                    <a:pt x="257429" y="244670"/>
                  </a:lnTo>
                  <a:lnTo>
                    <a:pt x="308194" y="2559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61021" y="1474041"/>
              <a:ext cx="206107" cy="274940"/>
            </a:xfrm>
            <a:custGeom>
              <a:avLst/>
              <a:gdLst/>
              <a:ahLst/>
              <a:cxnLst/>
              <a:rect l="0" t="0" r="0" b="0"/>
              <a:pathLst>
                <a:path w="206107" h="274940">
                  <a:moveTo>
                    <a:pt x="6066" y="43312"/>
                  </a:moveTo>
                  <a:lnTo>
                    <a:pt x="0" y="78104"/>
                  </a:lnTo>
                  <a:lnTo>
                    <a:pt x="4918" y="124721"/>
                  </a:lnTo>
                  <a:lnTo>
                    <a:pt x="13784" y="181297"/>
                  </a:lnTo>
                  <a:lnTo>
                    <a:pt x="23820" y="233285"/>
                  </a:lnTo>
                  <a:lnTo>
                    <a:pt x="31863" y="264937"/>
                  </a:lnTo>
                  <a:lnTo>
                    <a:pt x="31452" y="264762"/>
                  </a:lnTo>
                  <a:lnTo>
                    <a:pt x="16050" y="203813"/>
                  </a:lnTo>
                  <a:lnTo>
                    <a:pt x="8038" y="148456"/>
                  </a:lnTo>
                  <a:lnTo>
                    <a:pt x="6650" y="98383"/>
                  </a:lnTo>
                  <a:lnTo>
                    <a:pt x="11828" y="52091"/>
                  </a:lnTo>
                  <a:lnTo>
                    <a:pt x="20714" y="29276"/>
                  </a:lnTo>
                  <a:lnTo>
                    <a:pt x="26360" y="19917"/>
                  </a:lnTo>
                  <a:lnTo>
                    <a:pt x="41991" y="6398"/>
                  </a:lnTo>
                  <a:lnTo>
                    <a:pt x="51072" y="1155"/>
                  </a:lnTo>
                  <a:lnTo>
                    <a:pt x="61806" y="0"/>
                  </a:lnTo>
                  <a:lnTo>
                    <a:pt x="86211" y="4955"/>
                  </a:lnTo>
                  <a:lnTo>
                    <a:pt x="120669" y="20899"/>
                  </a:lnTo>
                  <a:lnTo>
                    <a:pt x="139279" y="39980"/>
                  </a:lnTo>
                  <a:lnTo>
                    <a:pt x="169144" y="95516"/>
                  </a:lnTo>
                  <a:lnTo>
                    <a:pt x="187800" y="144221"/>
                  </a:lnTo>
                  <a:lnTo>
                    <a:pt x="200682" y="189415"/>
                  </a:lnTo>
                  <a:lnTo>
                    <a:pt x="205035" y="246607"/>
                  </a:lnTo>
                  <a:lnTo>
                    <a:pt x="206106" y="274939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929596" y="1469002"/>
              <a:ext cx="227975" cy="317922"/>
            </a:xfrm>
            <a:custGeom>
              <a:avLst/>
              <a:gdLst/>
              <a:ahLst/>
              <a:cxnLst/>
              <a:rect l="0" t="0" r="0" b="0"/>
              <a:pathLst>
                <a:path w="227975" h="317922">
                  <a:moveTo>
                    <a:pt x="169158" y="16766"/>
                  </a:moveTo>
                  <a:lnTo>
                    <a:pt x="157980" y="5588"/>
                  </a:lnTo>
                  <a:lnTo>
                    <a:pt x="136894" y="100"/>
                  </a:lnTo>
                  <a:lnTo>
                    <a:pt x="110365" y="0"/>
                  </a:lnTo>
                  <a:lnTo>
                    <a:pt x="75699" y="13098"/>
                  </a:lnTo>
                  <a:lnTo>
                    <a:pt x="13685" y="46090"/>
                  </a:lnTo>
                  <a:lnTo>
                    <a:pt x="1403" y="62554"/>
                  </a:lnTo>
                  <a:lnTo>
                    <a:pt x="0" y="70688"/>
                  </a:lnTo>
                  <a:lnTo>
                    <a:pt x="1403" y="78450"/>
                  </a:lnTo>
                  <a:lnTo>
                    <a:pt x="4680" y="85965"/>
                  </a:lnTo>
                  <a:lnTo>
                    <a:pt x="17678" y="97434"/>
                  </a:lnTo>
                  <a:lnTo>
                    <a:pt x="36323" y="105261"/>
                  </a:lnTo>
                  <a:lnTo>
                    <a:pt x="86421" y="113405"/>
                  </a:lnTo>
                  <a:lnTo>
                    <a:pt x="124367" y="125729"/>
                  </a:lnTo>
                  <a:lnTo>
                    <a:pt x="168629" y="150853"/>
                  </a:lnTo>
                  <a:lnTo>
                    <a:pt x="194998" y="176989"/>
                  </a:lnTo>
                  <a:lnTo>
                    <a:pt x="217629" y="212548"/>
                  </a:lnTo>
                  <a:lnTo>
                    <a:pt x="227974" y="252720"/>
                  </a:lnTo>
                  <a:lnTo>
                    <a:pt x="224155" y="274103"/>
                  </a:lnTo>
                  <a:lnTo>
                    <a:pt x="208850" y="299295"/>
                  </a:lnTo>
                  <a:lnTo>
                    <a:pt x="202638" y="306894"/>
                  </a:lnTo>
                  <a:lnTo>
                    <a:pt x="180139" y="315337"/>
                  </a:lnTo>
                  <a:lnTo>
                    <a:pt x="151812" y="317921"/>
                  </a:lnTo>
                  <a:lnTo>
                    <a:pt x="98618" y="310047"/>
                  </a:lnTo>
                  <a:lnTo>
                    <a:pt x="64810" y="297466"/>
                  </a:lnTo>
                  <a:lnTo>
                    <a:pt x="21760" y="2694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225748" y="1127799"/>
              <a:ext cx="30936" cy="705410"/>
            </a:xfrm>
            <a:custGeom>
              <a:avLst/>
              <a:gdLst/>
              <a:ahLst/>
              <a:cxnLst/>
              <a:rect l="0" t="0" r="0" b="0"/>
              <a:pathLst>
                <a:path w="30936" h="705410">
                  <a:moveTo>
                    <a:pt x="9878" y="0"/>
                  </a:moveTo>
                  <a:lnTo>
                    <a:pt x="1545" y="52050"/>
                  </a:lnTo>
                  <a:lnTo>
                    <a:pt x="0" y="105109"/>
                  </a:lnTo>
                  <a:lnTo>
                    <a:pt x="2662" y="157875"/>
                  </a:lnTo>
                  <a:lnTo>
                    <a:pt x="7740" y="207435"/>
                  </a:lnTo>
                  <a:lnTo>
                    <a:pt x="9244" y="254875"/>
                  </a:lnTo>
                  <a:lnTo>
                    <a:pt x="9690" y="305975"/>
                  </a:lnTo>
                  <a:lnTo>
                    <a:pt x="12942" y="358161"/>
                  </a:lnTo>
                  <a:lnTo>
                    <a:pt x="18194" y="410668"/>
                  </a:lnTo>
                  <a:lnTo>
                    <a:pt x="19751" y="463271"/>
                  </a:lnTo>
                  <a:lnTo>
                    <a:pt x="20212" y="522141"/>
                  </a:lnTo>
                  <a:lnTo>
                    <a:pt x="20349" y="585207"/>
                  </a:lnTo>
                  <a:lnTo>
                    <a:pt x="25984" y="647740"/>
                  </a:lnTo>
                  <a:lnTo>
                    <a:pt x="30935" y="705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38231" y="1569680"/>
              <a:ext cx="308007" cy="295115"/>
            </a:xfrm>
            <a:custGeom>
              <a:avLst/>
              <a:gdLst/>
              <a:ahLst/>
              <a:cxnLst/>
              <a:rect l="0" t="0" r="0" b="0"/>
              <a:pathLst>
                <a:path w="308007" h="295115">
                  <a:moveTo>
                    <a:pt x="150079" y="158243"/>
                  </a:moveTo>
                  <a:lnTo>
                    <a:pt x="161257" y="141476"/>
                  </a:lnTo>
                  <a:lnTo>
                    <a:pt x="168209" y="108692"/>
                  </a:lnTo>
                  <a:lnTo>
                    <a:pt x="164679" y="63753"/>
                  </a:lnTo>
                  <a:lnTo>
                    <a:pt x="156178" y="39819"/>
                  </a:lnTo>
                  <a:lnTo>
                    <a:pt x="143431" y="21382"/>
                  </a:lnTo>
                  <a:lnTo>
                    <a:pt x="126067" y="5390"/>
                  </a:lnTo>
                  <a:lnTo>
                    <a:pt x="115354" y="1359"/>
                  </a:lnTo>
                  <a:lnTo>
                    <a:pt x="90972" y="0"/>
                  </a:lnTo>
                  <a:lnTo>
                    <a:pt x="56527" y="11401"/>
                  </a:lnTo>
                  <a:lnTo>
                    <a:pt x="29683" y="29597"/>
                  </a:lnTo>
                  <a:lnTo>
                    <a:pt x="17411" y="52324"/>
                  </a:lnTo>
                  <a:lnTo>
                    <a:pt x="0" y="114574"/>
                  </a:lnTo>
                  <a:lnTo>
                    <a:pt x="67" y="165841"/>
                  </a:lnTo>
                  <a:lnTo>
                    <a:pt x="7495" y="218077"/>
                  </a:lnTo>
                  <a:lnTo>
                    <a:pt x="22694" y="259420"/>
                  </a:lnTo>
                  <a:lnTo>
                    <a:pt x="42015" y="288307"/>
                  </a:lnTo>
                  <a:lnTo>
                    <a:pt x="51130" y="292916"/>
                  </a:lnTo>
                  <a:lnTo>
                    <a:pt x="73736" y="294917"/>
                  </a:lnTo>
                  <a:lnTo>
                    <a:pt x="93142" y="288787"/>
                  </a:lnTo>
                  <a:lnTo>
                    <a:pt x="130253" y="260199"/>
                  </a:lnTo>
                  <a:lnTo>
                    <a:pt x="155383" y="230956"/>
                  </a:lnTo>
                  <a:lnTo>
                    <a:pt x="180515" y="167718"/>
                  </a:lnTo>
                  <a:lnTo>
                    <a:pt x="184408" y="154031"/>
                  </a:lnTo>
                  <a:lnTo>
                    <a:pt x="188172" y="149586"/>
                  </a:lnTo>
                  <a:lnTo>
                    <a:pt x="191852" y="151302"/>
                  </a:lnTo>
                  <a:lnTo>
                    <a:pt x="199059" y="165687"/>
                  </a:lnTo>
                  <a:lnTo>
                    <a:pt x="222329" y="220777"/>
                  </a:lnTo>
                  <a:lnTo>
                    <a:pt x="262563" y="269875"/>
                  </a:lnTo>
                  <a:lnTo>
                    <a:pt x="308006" y="295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688351" y="1159385"/>
              <a:ext cx="31587" cy="652768"/>
            </a:xfrm>
            <a:custGeom>
              <a:avLst/>
              <a:gdLst/>
              <a:ahLst/>
              <a:cxnLst/>
              <a:rect l="0" t="0" r="0" b="0"/>
              <a:pathLst>
                <a:path w="31587" h="652768">
                  <a:moveTo>
                    <a:pt x="0" y="0"/>
                  </a:moveTo>
                  <a:lnTo>
                    <a:pt x="0" y="51602"/>
                  </a:lnTo>
                  <a:lnTo>
                    <a:pt x="0" y="112645"/>
                  </a:lnTo>
                  <a:lnTo>
                    <a:pt x="0" y="161928"/>
                  </a:lnTo>
                  <a:lnTo>
                    <a:pt x="3119" y="223621"/>
                  </a:lnTo>
                  <a:lnTo>
                    <a:pt x="9065" y="286197"/>
                  </a:lnTo>
                  <a:lnTo>
                    <a:pt x="15684" y="335013"/>
                  </a:lnTo>
                  <a:lnTo>
                    <a:pt x="19465" y="386522"/>
                  </a:lnTo>
                  <a:lnTo>
                    <a:pt x="20742" y="447923"/>
                  </a:lnTo>
                  <a:lnTo>
                    <a:pt x="20995" y="505112"/>
                  </a:lnTo>
                  <a:lnTo>
                    <a:pt x="24158" y="553645"/>
                  </a:lnTo>
                  <a:lnTo>
                    <a:pt x="29385" y="606240"/>
                  </a:lnTo>
                  <a:lnTo>
                    <a:pt x="31586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30423" y="1380483"/>
              <a:ext cx="326384" cy="94757"/>
            </a:xfrm>
            <a:custGeom>
              <a:avLst/>
              <a:gdLst/>
              <a:ahLst/>
              <a:cxnLst/>
              <a:rect l="0" t="0" r="0" b="0"/>
              <a:pathLst>
                <a:path w="326384" h="94757">
                  <a:moveTo>
                    <a:pt x="326383" y="0"/>
                  </a:moveTo>
                  <a:lnTo>
                    <a:pt x="273355" y="23719"/>
                  </a:lnTo>
                  <a:lnTo>
                    <a:pt x="217079" y="38437"/>
                  </a:lnTo>
                  <a:lnTo>
                    <a:pt x="158784" y="56130"/>
                  </a:lnTo>
                  <a:lnTo>
                    <a:pt x="109828" y="66674"/>
                  </a:lnTo>
                  <a:lnTo>
                    <a:pt x="56458" y="7720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898919" y="1622638"/>
              <a:ext cx="21059" cy="221100"/>
            </a:xfrm>
            <a:custGeom>
              <a:avLst/>
              <a:gdLst/>
              <a:ahLst/>
              <a:cxnLst/>
              <a:rect l="0" t="0" r="0" b="0"/>
              <a:pathLst>
                <a:path w="21059" h="221100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11454" y="155214"/>
                  </a:lnTo>
                  <a:lnTo>
                    <a:pt x="18213" y="192999"/>
                  </a:lnTo>
                  <a:lnTo>
                    <a:pt x="21058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88391" y="14120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35792" y="1540372"/>
              <a:ext cx="197305" cy="261252"/>
            </a:xfrm>
            <a:custGeom>
              <a:avLst/>
              <a:gdLst/>
              <a:ahLst/>
              <a:cxnLst/>
              <a:rect l="0" t="0" r="0" b="0"/>
              <a:pathLst>
                <a:path w="197305" h="261252">
                  <a:moveTo>
                    <a:pt x="0" y="155966"/>
                  </a:moveTo>
                  <a:lnTo>
                    <a:pt x="14654" y="214583"/>
                  </a:lnTo>
                  <a:lnTo>
                    <a:pt x="25857" y="260568"/>
                  </a:lnTo>
                  <a:lnTo>
                    <a:pt x="25428" y="260796"/>
                  </a:lnTo>
                  <a:lnTo>
                    <a:pt x="23970" y="257438"/>
                  </a:lnTo>
                  <a:lnTo>
                    <a:pt x="21440" y="202676"/>
                  </a:lnTo>
                  <a:lnTo>
                    <a:pt x="21171" y="154208"/>
                  </a:lnTo>
                  <a:lnTo>
                    <a:pt x="26668" y="91018"/>
                  </a:lnTo>
                  <a:lnTo>
                    <a:pt x="40190" y="34646"/>
                  </a:lnTo>
                  <a:lnTo>
                    <a:pt x="51397" y="10799"/>
                  </a:lnTo>
                  <a:lnTo>
                    <a:pt x="58830" y="4206"/>
                  </a:lnTo>
                  <a:lnTo>
                    <a:pt x="67296" y="980"/>
                  </a:lnTo>
                  <a:lnTo>
                    <a:pt x="76449" y="0"/>
                  </a:lnTo>
                  <a:lnTo>
                    <a:pt x="92858" y="5149"/>
                  </a:lnTo>
                  <a:lnTo>
                    <a:pt x="128046" y="33108"/>
                  </a:lnTo>
                  <a:lnTo>
                    <a:pt x="160387" y="88067"/>
                  </a:lnTo>
                  <a:lnTo>
                    <a:pt x="186185" y="148316"/>
                  </a:lnTo>
                  <a:lnTo>
                    <a:pt x="197304" y="210607"/>
                  </a:lnTo>
                  <a:lnTo>
                    <a:pt x="189512" y="2612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04206" y="1558922"/>
              <a:ext cx="536335" cy="526971"/>
            </a:xfrm>
            <a:custGeom>
              <a:avLst/>
              <a:gdLst/>
              <a:ahLst/>
              <a:cxnLst/>
              <a:rect l="0" t="0" r="0" b="0"/>
              <a:pathLst>
                <a:path w="536335" h="526971">
                  <a:moveTo>
                    <a:pt x="410611" y="242701"/>
                  </a:moveTo>
                  <a:lnTo>
                    <a:pt x="439920" y="207803"/>
                  </a:lnTo>
                  <a:lnTo>
                    <a:pt x="470826" y="146584"/>
                  </a:lnTo>
                  <a:lnTo>
                    <a:pt x="481647" y="91524"/>
                  </a:lnTo>
                  <a:lnTo>
                    <a:pt x="477933" y="55188"/>
                  </a:lnTo>
                  <a:lnTo>
                    <a:pt x="469388" y="36139"/>
                  </a:lnTo>
                  <a:lnTo>
                    <a:pt x="444839" y="4847"/>
                  </a:lnTo>
                  <a:lnTo>
                    <a:pt x="435770" y="1073"/>
                  </a:lnTo>
                  <a:lnTo>
                    <a:pt x="413214" y="0"/>
                  </a:lnTo>
                  <a:lnTo>
                    <a:pt x="379797" y="11562"/>
                  </a:lnTo>
                  <a:lnTo>
                    <a:pt x="361432" y="29619"/>
                  </a:lnTo>
                  <a:lnTo>
                    <a:pt x="347810" y="53241"/>
                  </a:lnTo>
                  <a:lnTo>
                    <a:pt x="339065" y="112773"/>
                  </a:lnTo>
                  <a:lnTo>
                    <a:pt x="337550" y="167939"/>
                  </a:lnTo>
                  <a:lnTo>
                    <a:pt x="339535" y="201285"/>
                  </a:lnTo>
                  <a:lnTo>
                    <a:pt x="359873" y="251288"/>
                  </a:lnTo>
                  <a:lnTo>
                    <a:pt x="366258" y="262463"/>
                  </a:lnTo>
                  <a:lnTo>
                    <a:pt x="375193" y="268744"/>
                  </a:lnTo>
                  <a:lnTo>
                    <a:pt x="397600" y="272603"/>
                  </a:lnTo>
                  <a:lnTo>
                    <a:pt x="416916" y="267299"/>
                  </a:lnTo>
                  <a:lnTo>
                    <a:pt x="425343" y="262609"/>
                  </a:lnTo>
                  <a:lnTo>
                    <a:pt x="437826" y="248039"/>
                  </a:lnTo>
                  <a:lnTo>
                    <a:pt x="462870" y="189603"/>
                  </a:lnTo>
                  <a:lnTo>
                    <a:pt x="466508" y="179226"/>
                  </a:lnTo>
                  <a:lnTo>
                    <a:pt x="471272" y="174648"/>
                  </a:lnTo>
                  <a:lnTo>
                    <a:pt x="476788" y="173936"/>
                  </a:lnTo>
                  <a:lnTo>
                    <a:pt x="482805" y="175800"/>
                  </a:lnTo>
                  <a:lnTo>
                    <a:pt x="492610" y="187231"/>
                  </a:lnTo>
                  <a:lnTo>
                    <a:pt x="504707" y="219636"/>
                  </a:lnTo>
                  <a:lnTo>
                    <a:pt x="515700" y="269402"/>
                  </a:lnTo>
                  <a:lnTo>
                    <a:pt x="526367" y="325482"/>
                  </a:lnTo>
                  <a:lnTo>
                    <a:pt x="533817" y="379143"/>
                  </a:lnTo>
                  <a:lnTo>
                    <a:pt x="536024" y="428967"/>
                  </a:lnTo>
                  <a:lnTo>
                    <a:pt x="536334" y="444087"/>
                  </a:lnTo>
                  <a:lnTo>
                    <a:pt x="533031" y="456507"/>
                  </a:lnTo>
                  <a:lnTo>
                    <a:pt x="520002" y="476546"/>
                  </a:lnTo>
                  <a:lnTo>
                    <a:pt x="496274" y="487012"/>
                  </a:lnTo>
                  <a:lnTo>
                    <a:pt x="433382" y="493731"/>
                  </a:lnTo>
                  <a:lnTo>
                    <a:pt x="382003" y="494895"/>
                  </a:lnTo>
                  <a:lnTo>
                    <a:pt x="324373" y="488053"/>
                  </a:lnTo>
                  <a:lnTo>
                    <a:pt x="263137" y="486973"/>
                  </a:lnTo>
                  <a:lnTo>
                    <a:pt x="200019" y="492373"/>
                  </a:lnTo>
                  <a:lnTo>
                    <a:pt x="139204" y="495662"/>
                  </a:lnTo>
                  <a:lnTo>
                    <a:pt x="78667" y="506661"/>
                  </a:lnTo>
                  <a:lnTo>
                    <a:pt x="17985" y="522389"/>
                  </a:lnTo>
                  <a:lnTo>
                    <a:pt x="0" y="526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057400" y="2592247"/>
            <a:ext cx="5694341" cy="1147607"/>
            <a:chOff x="2057400" y="2592247"/>
            <a:chExt cx="5694341" cy="1147607"/>
          </a:xfrm>
        </p:grpSpPr>
        <p:sp>
          <p:nvSpPr>
            <p:cNvPr id="22" name="Freeform 21"/>
            <p:cNvSpPr/>
            <p:nvPr/>
          </p:nvSpPr>
          <p:spPr>
            <a:xfrm>
              <a:off x="2057400" y="2823874"/>
              <a:ext cx="577915" cy="570771"/>
            </a:xfrm>
            <a:custGeom>
              <a:avLst/>
              <a:gdLst/>
              <a:ahLst/>
              <a:cxnLst/>
              <a:rect l="0" t="0" r="0" b="0"/>
              <a:pathLst>
                <a:path w="577915" h="570771">
                  <a:moveTo>
                    <a:pt x="20917" y="52643"/>
                  </a:moveTo>
                  <a:lnTo>
                    <a:pt x="12583" y="90121"/>
                  </a:lnTo>
                  <a:lnTo>
                    <a:pt x="5233" y="141544"/>
                  </a:lnTo>
                  <a:lnTo>
                    <a:pt x="1452" y="188428"/>
                  </a:lnTo>
                  <a:lnTo>
                    <a:pt x="331" y="244954"/>
                  </a:lnTo>
                  <a:lnTo>
                    <a:pt x="0" y="294978"/>
                  </a:lnTo>
                  <a:lnTo>
                    <a:pt x="8293" y="348906"/>
                  </a:lnTo>
                  <a:lnTo>
                    <a:pt x="17826" y="400127"/>
                  </a:lnTo>
                  <a:lnTo>
                    <a:pt x="34648" y="453774"/>
                  </a:lnTo>
                  <a:lnTo>
                    <a:pt x="60154" y="503496"/>
                  </a:lnTo>
                  <a:lnTo>
                    <a:pt x="76960" y="519354"/>
                  </a:lnTo>
                  <a:lnTo>
                    <a:pt x="97297" y="529132"/>
                  </a:lnTo>
                  <a:lnTo>
                    <a:pt x="121934" y="533477"/>
                  </a:lnTo>
                  <a:lnTo>
                    <a:pt x="145362" y="529170"/>
                  </a:lnTo>
                  <a:lnTo>
                    <a:pt x="166303" y="518286"/>
                  </a:lnTo>
                  <a:lnTo>
                    <a:pt x="183409" y="501750"/>
                  </a:lnTo>
                  <a:lnTo>
                    <a:pt x="200604" y="461533"/>
                  </a:lnTo>
                  <a:lnTo>
                    <a:pt x="216894" y="403946"/>
                  </a:lnTo>
                  <a:lnTo>
                    <a:pt x="225473" y="362753"/>
                  </a:lnTo>
                  <a:lnTo>
                    <a:pt x="223986" y="334820"/>
                  </a:lnTo>
                  <a:lnTo>
                    <a:pt x="225316" y="335518"/>
                  </a:lnTo>
                  <a:lnTo>
                    <a:pt x="242398" y="389086"/>
                  </a:lnTo>
                  <a:lnTo>
                    <a:pt x="268019" y="449371"/>
                  </a:lnTo>
                  <a:lnTo>
                    <a:pt x="307455" y="510516"/>
                  </a:lnTo>
                  <a:lnTo>
                    <a:pt x="354984" y="554608"/>
                  </a:lnTo>
                  <a:lnTo>
                    <a:pt x="377621" y="567417"/>
                  </a:lnTo>
                  <a:lnTo>
                    <a:pt x="405620" y="570770"/>
                  </a:lnTo>
                  <a:lnTo>
                    <a:pt x="435221" y="567191"/>
                  </a:lnTo>
                  <a:lnTo>
                    <a:pt x="460076" y="557801"/>
                  </a:lnTo>
                  <a:lnTo>
                    <a:pt x="493799" y="528183"/>
                  </a:lnTo>
                  <a:lnTo>
                    <a:pt x="528230" y="482319"/>
                  </a:lnTo>
                  <a:lnTo>
                    <a:pt x="554442" y="425599"/>
                  </a:lnTo>
                  <a:lnTo>
                    <a:pt x="567383" y="378398"/>
                  </a:lnTo>
                  <a:lnTo>
                    <a:pt x="575507" y="321908"/>
                  </a:lnTo>
                  <a:lnTo>
                    <a:pt x="577914" y="263057"/>
                  </a:lnTo>
                  <a:lnTo>
                    <a:pt x="577307" y="214010"/>
                  </a:lnTo>
                  <a:lnTo>
                    <a:pt x="573138" y="164916"/>
                  </a:lnTo>
                  <a:lnTo>
                    <a:pt x="564214" y="113595"/>
                  </a:lnTo>
                  <a:lnTo>
                    <a:pt x="549548" y="50342"/>
                  </a:lnTo>
                  <a:lnTo>
                    <a:pt x="526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95269" y="3170492"/>
              <a:ext cx="208034" cy="202913"/>
            </a:xfrm>
            <a:custGeom>
              <a:avLst/>
              <a:gdLst/>
              <a:ahLst/>
              <a:cxnLst/>
              <a:rect l="0" t="0" r="0" b="0"/>
              <a:pathLst>
                <a:path w="208034" h="202913">
                  <a:moveTo>
                    <a:pt x="77929" y="21880"/>
                  </a:moveTo>
                  <a:lnTo>
                    <a:pt x="72339" y="5112"/>
                  </a:lnTo>
                  <a:lnTo>
                    <a:pt x="67184" y="1343"/>
                  </a:lnTo>
                  <a:lnTo>
                    <a:pt x="60237" y="0"/>
                  </a:lnTo>
                  <a:lnTo>
                    <a:pt x="52096" y="274"/>
                  </a:lnTo>
                  <a:lnTo>
                    <a:pt x="44329" y="3966"/>
                  </a:lnTo>
                  <a:lnTo>
                    <a:pt x="29460" y="17428"/>
                  </a:lnTo>
                  <a:lnTo>
                    <a:pt x="13525" y="50326"/>
                  </a:lnTo>
                  <a:lnTo>
                    <a:pt x="0" y="102195"/>
                  </a:lnTo>
                  <a:lnTo>
                    <a:pt x="1569" y="125426"/>
                  </a:lnTo>
                  <a:lnTo>
                    <a:pt x="14619" y="158235"/>
                  </a:lnTo>
                  <a:lnTo>
                    <a:pt x="33304" y="184593"/>
                  </a:lnTo>
                  <a:lnTo>
                    <a:pt x="53026" y="196752"/>
                  </a:lnTo>
                  <a:lnTo>
                    <a:pt x="64836" y="201633"/>
                  </a:lnTo>
                  <a:lnTo>
                    <a:pt x="109404" y="202912"/>
                  </a:lnTo>
                  <a:lnTo>
                    <a:pt x="133252" y="195535"/>
                  </a:lnTo>
                  <a:lnTo>
                    <a:pt x="173215" y="166146"/>
                  </a:lnTo>
                  <a:lnTo>
                    <a:pt x="193249" y="136765"/>
                  </a:lnTo>
                  <a:lnTo>
                    <a:pt x="206594" y="105833"/>
                  </a:lnTo>
                  <a:lnTo>
                    <a:pt x="208033" y="84928"/>
                  </a:lnTo>
                  <a:lnTo>
                    <a:pt x="203603" y="62769"/>
                  </a:lnTo>
                  <a:lnTo>
                    <a:pt x="193835" y="37323"/>
                  </a:lnTo>
                  <a:lnTo>
                    <a:pt x="175456" y="16655"/>
                  </a:lnTo>
                  <a:lnTo>
                    <a:pt x="164004" y="7868"/>
                  </a:lnTo>
                  <a:lnTo>
                    <a:pt x="141921" y="1224"/>
                  </a:lnTo>
                  <a:lnTo>
                    <a:pt x="109514" y="8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20596" y="3087087"/>
              <a:ext cx="200043" cy="213019"/>
            </a:xfrm>
            <a:custGeom>
              <a:avLst/>
              <a:gdLst/>
              <a:ahLst/>
              <a:cxnLst/>
              <a:rect l="0" t="0" r="0" b="0"/>
              <a:pathLst>
                <a:path w="200043" h="213019">
                  <a:moveTo>
                    <a:pt x="0" y="105285"/>
                  </a:moveTo>
                  <a:lnTo>
                    <a:pt x="35917" y="159159"/>
                  </a:lnTo>
                  <a:lnTo>
                    <a:pt x="70298" y="210732"/>
                  </a:lnTo>
                  <a:lnTo>
                    <a:pt x="73772" y="213018"/>
                  </a:lnTo>
                  <a:lnTo>
                    <a:pt x="74918" y="209862"/>
                  </a:lnTo>
                  <a:lnTo>
                    <a:pt x="74512" y="203079"/>
                  </a:lnTo>
                  <a:lnTo>
                    <a:pt x="67822" y="189303"/>
                  </a:lnTo>
                  <a:lnTo>
                    <a:pt x="54021" y="165274"/>
                  </a:lnTo>
                  <a:lnTo>
                    <a:pt x="47406" y="144814"/>
                  </a:lnTo>
                  <a:lnTo>
                    <a:pt x="44852" y="106989"/>
                  </a:lnTo>
                  <a:lnTo>
                    <a:pt x="52154" y="68485"/>
                  </a:lnTo>
                  <a:lnTo>
                    <a:pt x="62564" y="49545"/>
                  </a:lnTo>
                  <a:lnTo>
                    <a:pt x="78109" y="36448"/>
                  </a:lnTo>
                  <a:lnTo>
                    <a:pt x="137258" y="10955"/>
                  </a:lnTo>
                  <a:lnTo>
                    <a:pt x="168571" y="3246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97626" y="2779178"/>
              <a:ext cx="228339" cy="581484"/>
            </a:xfrm>
            <a:custGeom>
              <a:avLst/>
              <a:gdLst/>
              <a:ahLst/>
              <a:cxnLst/>
              <a:rect l="0" t="0" r="0" b="0"/>
              <a:pathLst>
                <a:path w="228339" h="581484">
                  <a:moveTo>
                    <a:pt x="123054" y="444779"/>
                  </a:moveTo>
                  <a:lnTo>
                    <a:pt x="128643" y="428012"/>
                  </a:lnTo>
                  <a:lnTo>
                    <a:pt x="128267" y="410421"/>
                  </a:lnTo>
                  <a:lnTo>
                    <a:pt x="123031" y="392074"/>
                  </a:lnTo>
                  <a:lnTo>
                    <a:pt x="112905" y="376121"/>
                  </a:lnTo>
                  <a:lnTo>
                    <a:pt x="97486" y="364352"/>
                  </a:lnTo>
                  <a:lnTo>
                    <a:pt x="88461" y="359575"/>
                  </a:lnTo>
                  <a:lnTo>
                    <a:pt x="78935" y="358731"/>
                  </a:lnTo>
                  <a:lnTo>
                    <a:pt x="58992" y="364031"/>
                  </a:lnTo>
                  <a:lnTo>
                    <a:pt x="28033" y="385759"/>
                  </a:lnTo>
                  <a:lnTo>
                    <a:pt x="7812" y="414424"/>
                  </a:lnTo>
                  <a:lnTo>
                    <a:pt x="0" y="456322"/>
                  </a:lnTo>
                  <a:lnTo>
                    <a:pt x="3275" y="505781"/>
                  </a:lnTo>
                  <a:lnTo>
                    <a:pt x="17244" y="546302"/>
                  </a:lnTo>
                  <a:lnTo>
                    <a:pt x="41790" y="574946"/>
                  </a:lnTo>
                  <a:lnTo>
                    <a:pt x="52500" y="579520"/>
                  </a:lnTo>
                  <a:lnTo>
                    <a:pt x="76878" y="581483"/>
                  </a:lnTo>
                  <a:lnTo>
                    <a:pt x="87591" y="578029"/>
                  </a:lnTo>
                  <a:lnTo>
                    <a:pt x="105732" y="564833"/>
                  </a:lnTo>
                  <a:lnTo>
                    <a:pt x="142509" y="513294"/>
                  </a:lnTo>
                  <a:lnTo>
                    <a:pt x="167542" y="456012"/>
                  </a:lnTo>
                  <a:lnTo>
                    <a:pt x="186075" y="402758"/>
                  </a:lnTo>
                  <a:lnTo>
                    <a:pt x="192007" y="376970"/>
                  </a:lnTo>
                  <a:lnTo>
                    <a:pt x="195347" y="319923"/>
                  </a:lnTo>
                  <a:lnTo>
                    <a:pt x="196336" y="268315"/>
                  </a:lnTo>
                  <a:lnTo>
                    <a:pt x="196629" y="206230"/>
                  </a:lnTo>
                  <a:lnTo>
                    <a:pt x="193609" y="144671"/>
                  </a:lnTo>
                  <a:lnTo>
                    <a:pt x="182094" y="81602"/>
                  </a:lnTo>
                  <a:lnTo>
                    <a:pt x="168554" y="26770"/>
                  </a:lnTo>
                  <a:lnTo>
                    <a:pt x="161603" y="3974"/>
                  </a:lnTo>
                  <a:lnTo>
                    <a:pt x="156942" y="0"/>
                  </a:lnTo>
                  <a:lnTo>
                    <a:pt x="151495" y="861"/>
                  </a:lnTo>
                  <a:lnTo>
                    <a:pt x="145524" y="4944"/>
                  </a:lnTo>
                  <a:lnTo>
                    <a:pt x="138890" y="25079"/>
                  </a:lnTo>
                  <a:lnTo>
                    <a:pt x="135155" y="75539"/>
                  </a:lnTo>
                  <a:lnTo>
                    <a:pt x="135451" y="119235"/>
                  </a:lnTo>
                  <a:lnTo>
                    <a:pt x="139482" y="165952"/>
                  </a:lnTo>
                  <a:lnTo>
                    <a:pt x="137150" y="221524"/>
                  </a:lnTo>
                  <a:lnTo>
                    <a:pt x="142692" y="282223"/>
                  </a:lnTo>
                  <a:lnTo>
                    <a:pt x="151749" y="328634"/>
                  </a:lnTo>
                  <a:lnTo>
                    <a:pt x="161841" y="388009"/>
                  </a:lnTo>
                  <a:lnTo>
                    <a:pt x="175732" y="441884"/>
                  </a:lnTo>
                  <a:lnTo>
                    <a:pt x="193248" y="504276"/>
                  </a:lnTo>
                  <a:lnTo>
                    <a:pt x="204943" y="536108"/>
                  </a:lnTo>
                  <a:lnTo>
                    <a:pt x="228338" y="560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79889" y="3002859"/>
              <a:ext cx="206699" cy="305327"/>
            </a:xfrm>
            <a:custGeom>
              <a:avLst/>
              <a:gdLst/>
              <a:ahLst/>
              <a:cxnLst/>
              <a:rect l="0" t="0" r="0" b="0"/>
              <a:pathLst>
                <a:path w="206699" h="305327">
                  <a:moveTo>
                    <a:pt x="146117" y="0"/>
                  </a:moveTo>
                  <a:lnTo>
                    <a:pt x="92242" y="19128"/>
                  </a:lnTo>
                  <a:lnTo>
                    <a:pt x="46259" y="49803"/>
                  </a:lnTo>
                  <a:lnTo>
                    <a:pt x="2396" y="96895"/>
                  </a:lnTo>
                  <a:lnTo>
                    <a:pt x="0" y="105541"/>
                  </a:lnTo>
                  <a:lnTo>
                    <a:pt x="743" y="113644"/>
                  </a:lnTo>
                  <a:lnTo>
                    <a:pt x="3578" y="121386"/>
                  </a:lnTo>
                  <a:lnTo>
                    <a:pt x="11316" y="126548"/>
                  </a:lnTo>
                  <a:lnTo>
                    <a:pt x="48984" y="133812"/>
                  </a:lnTo>
                  <a:lnTo>
                    <a:pt x="101107" y="139386"/>
                  </a:lnTo>
                  <a:lnTo>
                    <a:pt x="156265" y="154749"/>
                  </a:lnTo>
                  <a:lnTo>
                    <a:pt x="177533" y="161584"/>
                  </a:lnTo>
                  <a:lnTo>
                    <a:pt x="195564" y="174760"/>
                  </a:lnTo>
                  <a:lnTo>
                    <a:pt x="203648" y="183187"/>
                  </a:lnTo>
                  <a:lnTo>
                    <a:pt x="206698" y="192315"/>
                  </a:lnTo>
                  <a:lnTo>
                    <a:pt x="203848" y="211815"/>
                  </a:lnTo>
                  <a:lnTo>
                    <a:pt x="189089" y="242524"/>
                  </a:lnTo>
                  <a:lnTo>
                    <a:pt x="173405" y="257138"/>
                  </a:lnTo>
                  <a:lnTo>
                    <a:pt x="123324" y="286026"/>
                  </a:lnTo>
                  <a:lnTo>
                    <a:pt x="63278" y="299232"/>
                  </a:lnTo>
                  <a:lnTo>
                    <a:pt x="40832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78732" y="3055501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8333" y="157100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68203" y="295021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86587" y="3041667"/>
              <a:ext cx="155358" cy="187994"/>
            </a:xfrm>
            <a:custGeom>
              <a:avLst/>
              <a:gdLst/>
              <a:ahLst/>
              <a:cxnLst/>
              <a:rect l="0" t="0" r="0" b="0"/>
              <a:pathLst>
                <a:path w="155358" h="187994">
                  <a:moveTo>
                    <a:pt x="7958" y="108591"/>
                  </a:moveTo>
                  <a:lnTo>
                    <a:pt x="25916" y="162466"/>
                  </a:lnTo>
                  <a:lnTo>
                    <a:pt x="32707" y="182838"/>
                  </a:lnTo>
                  <a:lnTo>
                    <a:pt x="32646" y="187335"/>
                  </a:lnTo>
                  <a:lnTo>
                    <a:pt x="30266" y="187993"/>
                  </a:lnTo>
                  <a:lnTo>
                    <a:pt x="26339" y="186092"/>
                  </a:lnTo>
                  <a:lnTo>
                    <a:pt x="18857" y="174621"/>
                  </a:lnTo>
                  <a:lnTo>
                    <a:pt x="2157" y="127468"/>
                  </a:lnTo>
                  <a:lnTo>
                    <a:pt x="0" y="88188"/>
                  </a:lnTo>
                  <a:lnTo>
                    <a:pt x="7419" y="42364"/>
                  </a:lnTo>
                  <a:lnTo>
                    <a:pt x="17857" y="17155"/>
                  </a:lnTo>
                  <a:lnTo>
                    <a:pt x="26255" y="9029"/>
                  </a:lnTo>
                  <a:lnTo>
                    <a:pt x="48066" y="0"/>
                  </a:lnTo>
                  <a:lnTo>
                    <a:pt x="86652" y="507"/>
                  </a:lnTo>
                  <a:lnTo>
                    <a:pt x="97855" y="6119"/>
                  </a:lnTo>
                  <a:lnTo>
                    <a:pt x="116542" y="24833"/>
                  </a:lnTo>
                  <a:lnTo>
                    <a:pt x="143414" y="77067"/>
                  </a:lnTo>
                  <a:lnTo>
                    <a:pt x="151818" y="111729"/>
                  </a:lnTo>
                  <a:lnTo>
                    <a:pt x="155357" y="1507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95020" y="2729118"/>
              <a:ext cx="52210" cy="463255"/>
            </a:xfrm>
            <a:custGeom>
              <a:avLst/>
              <a:gdLst/>
              <a:ahLst/>
              <a:cxnLst/>
              <a:rect l="0" t="0" r="0" b="0"/>
              <a:pathLst>
                <a:path w="52210" h="463255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7956" y="149747"/>
                  </a:lnTo>
                  <a:lnTo>
                    <a:pt x="15262" y="204015"/>
                  </a:lnTo>
                  <a:lnTo>
                    <a:pt x="20734" y="263304"/>
                  </a:lnTo>
                  <a:lnTo>
                    <a:pt x="28715" y="325891"/>
                  </a:lnTo>
                  <a:lnTo>
                    <a:pt x="38489" y="387069"/>
                  </a:lnTo>
                  <a:lnTo>
                    <a:pt x="49152" y="441489"/>
                  </a:lnTo>
                  <a:lnTo>
                    <a:pt x="52209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99830" y="2876517"/>
              <a:ext cx="294799" cy="105286"/>
            </a:xfrm>
            <a:custGeom>
              <a:avLst/>
              <a:gdLst/>
              <a:ahLst/>
              <a:cxnLst/>
              <a:rect l="0" t="0" r="0" b="0"/>
              <a:pathLst>
                <a:path w="294799" h="105286">
                  <a:moveTo>
                    <a:pt x="294798" y="0"/>
                  </a:moveTo>
                  <a:lnTo>
                    <a:pt x="268412" y="15641"/>
                  </a:lnTo>
                  <a:lnTo>
                    <a:pt x="216233" y="31209"/>
                  </a:lnTo>
                  <a:lnTo>
                    <a:pt x="161126" y="45549"/>
                  </a:lnTo>
                  <a:lnTo>
                    <a:pt x="100804" y="60817"/>
                  </a:lnTo>
                  <a:lnTo>
                    <a:pt x="45735" y="8203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549401" y="3023916"/>
              <a:ext cx="200264" cy="198072"/>
            </a:xfrm>
            <a:custGeom>
              <a:avLst/>
              <a:gdLst/>
              <a:ahLst/>
              <a:cxnLst/>
              <a:rect l="0" t="0" r="0" b="0"/>
              <a:pathLst>
                <a:path w="200264" h="198072">
                  <a:moveTo>
                    <a:pt x="118926" y="42114"/>
                  </a:moveTo>
                  <a:lnTo>
                    <a:pt x="102159" y="36525"/>
                  </a:lnTo>
                  <a:lnTo>
                    <a:pt x="84568" y="36900"/>
                  </a:lnTo>
                  <a:lnTo>
                    <a:pt x="65051" y="42136"/>
                  </a:lnTo>
                  <a:lnTo>
                    <a:pt x="44679" y="52262"/>
                  </a:lnTo>
                  <a:lnTo>
                    <a:pt x="19068" y="76706"/>
                  </a:lnTo>
                  <a:lnTo>
                    <a:pt x="2251" y="106176"/>
                  </a:lnTo>
                  <a:lnTo>
                    <a:pt x="0" y="129857"/>
                  </a:lnTo>
                  <a:lnTo>
                    <a:pt x="4069" y="154810"/>
                  </a:lnTo>
                  <a:lnTo>
                    <a:pt x="13676" y="177599"/>
                  </a:lnTo>
                  <a:lnTo>
                    <a:pt x="21854" y="185079"/>
                  </a:lnTo>
                  <a:lnTo>
                    <a:pt x="43417" y="193392"/>
                  </a:lnTo>
                  <a:lnTo>
                    <a:pt x="81865" y="198071"/>
                  </a:lnTo>
                  <a:lnTo>
                    <a:pt x="105964" y="192926"/>
                  </a:lnTo>
                  <a:lnTo>
                    <a:pt x="159550" y="164009"/>
                  </a:lnTo>
                  <a:lnTo>
                    <a:pt x="176365" y="150492"/>
                  </a:lnTo>
                  <a:lnTo>
                    <a:pt x="193397" y="124139"/>
                  </a:lnTo>
                  <a:lnTo>
                    <a:pt x="200263" y="88514"/>
                  </a:lnTo>
                  <a:lnTo>
                    <a:pt x="195630" y="65076"/>
                  </a:lnTo>
                  <a:lnTo>
                    <a:pt x="184602" y="44130"/>
                  </a:lnTo>
                  <a:lnTo>
                    <a:pt x="168003" y="27022"/>
                  </a:lnTo>
                  <a:lnTo>
                    <a:pt x="1189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32645" y="2665947"/>
              <a:ext cx="241093" cy="580461"/>
            </a:xfrm>
            <a:custGeom>
              <a:avLst/>
              <a:gdLst/>
              <a:ahLst/>
              <a:cxnLst/>
              <a:rect l="0" t="0" r="0" b="0"/>
              <a:pathLst>
                <a:path w="241093" h="580461">
                  <a:moveTo>
                    <a:pt x="41050" y="0"/>
                  </a:moveTo>
                  <a:lnTo>
                    <a:pt x="31985" y="58616"/>
                  </a:lnTo>
                  <a:lnTo>
                    <a:pt x="23575" y="109064"/>
                  </a:lnTo>
                  <a:lnTo>
                    <a:pt x="21054" y="169056"/>
                  </a:lnTo>
                  <a:lnTo>
                    <a:pt x="19138" y="229465"/>
                  </a:lnTo>
                  <a:lnTo>
                    <a:pt x="12851" y="280379"/>
                  </a:lnTo>
                  <a:lnTo>
                    <a:pt x="9298" y="336539"/>
                  </a:lnTo>
                  <a:lnTo>
                    <a:pt x="2526" y="385024"/>
                  </a:lnTo>
                  <a:lnTo>
                    <a:pt x="0" y="435915"/>
                  </a:lnTo>
                  <a:lnTo>
                    <a:pt x="421" y="486869"/>
                  </a:lnTo>
                  <a:lnTo>
                    <a:pt x="10451" y="543481"/>
                  </a:lnTo>
                  <a:lnTo>
                    <a:pt x="13632" y="555343"/>
                  </a:lnTo>
                  <a:lnTo>
                    <a:pt x="19262" y="564421"/>
                  </a:lnTo>
                  <a:lnTo>
                    <a:pt x="34876" y="577627"/>
                  </a:lnTo>
                  <a:lnTo>
                    <a:pt x="43953" y="580447"/>
                  </a:lnTo>
                  <a:lnTo>
                    <a:pt x="63397" y="580460"/>
                  </a:lnTo>
                  <a:lnTo>
                    <a:pt x="126372" y="556345"/>
                  </a:lnTo>
                  <a:lnTo>
                    <a:pt x="188377" y="532271"/>
                  </a:lnTo>
                  <a:lnTo>
                    <a:pt x="241092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73695" y="290810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40" y="0"/>
                  </a:lnTo>
                  <a:lnTo>
                    <a:pt x="56835" y="8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94752" y="2592247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51953" y="9065"/>
                  </a:lnTo>
                  <a:lnTo>
                    <a:pt x="92237" y="21789"/>
                  </a:lnTo>
                  <a:lnTo>
                    <a:pt x="55015" y="34922"/>
                  </a:lnTo>
                  <a:lnTo>
                    <a:pt x="0" y="63171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79022" y="2950216"/>
              <a:ext cx="178985" cy="221100"/>
            </a:xfrm>
            <a:custGeom>
              <a:avLst/>
              <a:gdLst/>
              <a:ahLst/>
              <a:cxnLst/>
              <a:rect l="0" t="0" r="0" b="0"/>
              <a:pathLst>
                <a:path w="178985" h="221100">
                  <a:moveTo>
                    <a:pt x="178984" y="0"/>
                  </a:moveTo>
                  <a:lnTo>
                    <a:pt x="136322" y="48901"/>
                  </a:lnTo>
                  <a:lnTo>
                    <a:pt x="93297" y="112028"/>
                  </a:lnTo>
                  <a:lnTo>
                    <a:pt x="47511" y="167958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68494" y="2992330"/>
              <a:ext cx="178985" cy="157928"/>
            </a:xfrm>
            <a:custGeom>
              <a:avLst/>
              <a:gdLst/>
              <a:ahLst/>
              <a:cxnLst/>
              <a:rect l="0" t="0" r="0" b="0"/>
              <a:pathLst>
                <a:path w="178985" h="157928">
                  <a:moveTo>
                    <a:pt x="0" y="0"/>
                  </a:moveTo>
                  <a:lnTo>
                    <a:pt x="52705" y="38256"/>
                  </a:lnTo>
                  <a:lnTo>
                    <a:pt x="96382" y="94018"/>
                  </a:lnTo>
                  <a:lnTo>
                    <a:pt x="131125" y="128319"/>
                  </a:lnTo>
                  <a:lnTo>
                    <a:pt x="178984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31705" y="2892024"/>
              <a:ext cx="162183" cy="520582"/>
            </a:xfrm>
            <a:custGeom>
              <a:avLst/>
              <a:gdLst/>
              <a:ahLst/>
              <a:cxnLst/>
              <a:rect l="0" t="0" r="0" b="0"/>
              <a:pathLst>
                <a:path w="162183" h="520582">
                  <a:moveTo>
                    <a:pt x="0" y="121363"/>
                  </a:moveTo>
                  <a:lnTo>
                    <a:pt x="17959" y="184813"/>
                  </a:lnTo>
                  <a:lnTo>
                    <a:pt x="28198" y="233490"/>
                  </a:lnTo>
                  <a:lnTo>
                    <a:pt x="38641" y="290677"/>
                  </a:lnTo>
                  <a:lnTo>
                    <a:pt x="47974" y="345186"/>
                  </a:lnTo>
                  <a:lnTo>
                    <a:pt x="52429" y="397211"/>
                  </a:lnTo>
                  <a:lnTo>
                    <a:pt x="60703" y="457304"/>
                  </a:lnTo>
                  <a:lnTo>
                    <a:pt x="62684" y="514235"/>
                  </a:lnTo>
                  <a:lnTo>
                    <a:pt x="61677" y="520149"/>
                  </a:lnTo>
                  <a:lnTo>
                    <a:pt x="59835" y="520581"/>
                  </a:lnTo>
                  <a:lnTo>
                    <a:pt x="57438" y="517360"/>
                  </a:lnTo>
                  <a:lnTo>
                    <a:pt x="46355" y="470163"/>
                  </a:lnTo>
                  <a:lnTo>
                    <a:pt x="39833" y="410754"/>
                  </a:lnTo>
                  <a:lnTo>
                    <a:pt x="27626" y="347763"/>
                  </a:lnTo>
                  <a:lnTo>
                    <a:pt x="17415" y="288270"/>
                  </a:lnTo>
                  <a:lnTo>
                    <a:pt x="6980" y="226189"/>
                  </a:lnTo>
                  <a:lnTo>
                    <a:pt x="2069" y="168931"/>
                  </a:lnTo>
                  <a:lnTo>
                    <a:pt x="7645" y="105586"/>
                  </a:lnTo>
                  <a:lnTo>
                    <a:pt x="13079" y="51133"/>
                  </a:lnTo>
                  <a:lnTo>
                    <a:pt x="19851" y="29319"/>
                  </a:lnTo>
                  <a:lnTo>
                    <a:pt x="30660" y="11824"/>
                  </a:lnTo>
                  <a:lnTo>
                    <a:pt x="39157" y="6223"/>
                  </a:lnTo>
                  <a:lnTo>
                    <a:pt x="61077" y="0"/>
                  </a:lnTo>
                  <a:lnTo>
                    <a:pt x="71134" y="680"/>
                  </a:lnTo>
                  <a:lnTo>
                    <a:pt x="88547" y="7675"/>
                  </a:lnTo>
                  <a:lnTo>
                    <a:pt x="111505" y="24767"/>
                  </a:lnTo>
                  <a:lnTo>
                    <a:pt x="133125" y="50238"/>
                  </a:lnTo>
                  <a:lnTo>
                    <a:pt x="156972" y="112098"/>
                  </a:lnTo>
                  <a:lnTo>
                    <a:pt x="162182" y="140642"/>
                  </a:lnTo>
                  <a:lnTo>
                    <a:pt x="157369" y="186087"/>
                  </a:lnTo>
                  <a:lnTo>
                    <a:pt x="147541" y="207061"/>
                  </a:lnTo>
                  <a:lnTo>
                    <a:pt x="129135" y="221062"/>
                  </a:lnTo>
                  <a:lnTo>
                    <a:pt x="72898" y="242290"/>
                  </a:lnTo>
                  <a:lnTo>
                    <a:pt x="38497" y="247271"/>
                  </a:lnTo>
                  <a:lnTo>
                    <a:pt x="32684" y="249755"/>
                  </a:lnTo>
                  <a:lnTo>
                    <a:pt x="21058" y="2582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94918" y="2865988"/>
              <a:ext cx="115815" cy="244315"/>
            </a:xfrm>
            <a:custGeom>
              <a:avLst/>
              <a:gdLst/>
              <a:ahLst/>
              <a:cxnLst/>
              <a:rect l="0" t="0" r="0" b="0"/>
              <a:pathLst>
                <a:path w="115815" h="244315">
                  <a:moveTo>
                    <a:pt x="0" y="126342"/>
                  </a:moveTo>
                  <a:lnTo>
                    <a:pt x="19128" y="187453"/>
                  </a:lnTo>
                  <a:lnTo>
                    <a:pt x="49803" y="241884"/>
                  </a:lnTo>
                  <a:lnTo>
                    <a:pt x="51919" y="244314"/>
                  </a:lnTo>
                  <a:lnTo>
                    <a:pt x="27642" y="188961"/>
                  </a:lnTo>
                  <a:lnTo>
                    <a:pt x="11136" y="127966"/>
                  </a:lnTo>
                  <a:lnTo>
                    <a:pt x="2200" y="70511"/>
                  </a:lnTo>
                  <a:lnTo>
                    <a:pt x="7217" y="45376"/>
                  </a:lnTo>
                  <a:lnTo>
                    <a:pt x="11830" y="33760"/>
                  </a:lnTo>
                  <a:lnTo>
                    <a:pt x="26315" y="17734"/>
                  </a:lnTo>
                  <a:lnTo>
                    <a:pt x="35091" y="11823"/>
                  </a:lnTo>
                  <a:lnTo>
                    <a:pt x="69799" y="350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160550" y="2902231"/>
              <a:ext cx="160813" cy="230599"/>
            </a:xfrm>
            <a:custGeom>
              <a:avLst/>
              <a:gdLst/>
              <a:ahLst/>
              <a:cxnLst/>
              <a:rect l="0" t="0" r="0" b="0"/>
              <a:pathLst>
                <a:path w="160813" h="230599">
                  <a:moveTo>
                    <a:pt x="23881" y="69042"/>
                  </a:moveTo>
                  <a:lnTo>
                    <a:pt x="41862" y="84683"/>
                  </a:lnTo>
                  <a:lnTo>
                    <a:pt x="58778" y="92761"/>
                  </a:lnTo>
                  <a:lnTo>
                    <a:pt x="81115" y="94012"/>
                  </a:lnTo>
                  <a:lnTo>
                    <a:pt x="127993" y="85283"/>
                  </a:lnTo>
                  <a:lnTo>
                    <a:pt x="146582" y="72751"/>
                  </a:lnTo>
                  <a:lnTo>
                    <a:pt x="154815" y="64496"/>
                  </a:lnTo>
                  <a:lnTo>
                    <a:pt x="159134" y="55483"/>
                  </a:lnTo>
                  <a:lnTo>
                    <a:pt x="160812" y="36109"/>
                  </a:lnTo>
                  <a:lnTo>
                    <a:pt x="154539" y="18921"/>
                  </a:lnTo>
                  <a:lnTo>
                    <a:pt x="149591" y="11061"/>
                  </a:lnTo>
                  <a:lnTo>
                    <a:pt x="140443" y="5822"/>
                  </a:lnTo>
                  <a:lnTo>
                    <a:pt x="114681" y="0"/>
                  </a:lnTo>
                  <a:lnTo>
                    <a:pt x="89973" y="3652"/>
                  </a:lnTo>
                  <a:lnTo>
                    <a:pt x="59452" y="18862"/>
                  </a:lnTo>
                  <a:lnTo>
                    <a:pt x="35590" y="41306"/>
                  </a:lnTo>
                  <a:lnTo>
                    <a:pt x="16822" y="70183"/>
                  </a:lnTo>
                  <a:lnTo>
                    <a:pt x="0" y="111381"/>
                  </a:lnTo>
                  <a:lnTo>
                    <a:pt x="168" y="153987"/>
                  </a:lnTo>
                  <a:lnTo>
                    <a:pt x="13215" y="192477"/>
                  </a:lnTo>
                  <a:lnTo>
                    <a:pt x="28500" y="208910"/>
                  </a:lnTo>
                  <a:lnTo>
                    <a:pt x="66907" y="228992"/>
                  </a:lnTo>
                  <a:lnTo>
                    <a:pt x="87457" y="230598"/>
                  </a:lnTo>
                  <a:lnTo>
                    <a:pt x="105950" y="227413"/>
                  </a:lnTo>
                  <a:lnTo>
                    <a:pt x="129166" y="216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04928" y="2834402"/>
              <a:ext cx="174648" cy="294800"/>
            </a:xfrm>
            <a:custGeom>
              <a:avLst/>
              <a:gdLst/>
              <a:ahLst/>
              <a:cxnLst/>
              <a:rect l="0" t="0" r="0" b="0"/>
              <a:pathLst>
                <a:path w="174648" h="294800">
                  <a:moveTo>
                    <a:pt x="158529" y="0"/>
                  </a:moveTo>
                  <a:lnTo>
                    <a:pt x="104654" y="19129"/>
                  </a:lnTo>
                  <a:lnTo>
                    <a:pt x="63529" y="46239"/>
                  </a:lnTo>
                  <a:lnTo>
                    <a:pt x="4713" y="101401"/>
                  </a:lnTo>
                  <a:lnTo>
                    <a:pt x="1003" y="109715"/>
                  </a:lnTo>
                  <a:lnTo>
                    <a:pt x="0" y="128311"/>
                  </a:lnTo>
                  <a:lnTo>
                    <a:pt x="4879" y="134674"/>
                  </a:lnTo>
                  <a:lnTo>
                    <a:pt x="22780" y="141744"/>
                  </a:lnTo>
                  <a:lnTo>
                    <a:pt x="85902" y="149774"/>
                  </a:lnTo>
                  <a:lnTo>
                    <a:pt x="135604" y="161907"/>
                  </a:lnTo>
                  <a:lnTo>
                    <a:pt x="162915" y="177694"/>
                  </a:lnTo>
                  <a:lnTo>
                    <a:pt x="168472" y="186313"/>
                  </a:lnTo>
                  <a:lnTo>
                    <a:pt x="174647" y="208368"/>
                  </a:lnTo>
                  <a:lnTo>
                    <a:pt x="172783" y="218461"/>
                  </a:lnTo>
                  <a:lnTo>
                    <a:pt x="161354" y="235914"/>
                  </a:lnTo>
                  <a:lnTo>
                    <a:pt x="118187" y="265013"/>
                  </a:lnTo>
                  <a:lnTo>
                    <a:pt x="58417" y="287092"/>
                  </a:lnTo>
                  <a:lnTo>
                    <a:pt x="21658" y="2947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52055" y="2908102"/>
              <a:ext cx="206830" cy="251420"/>
            </a:xfrm>
            <a:custGeom>
              <a:avLst/>
              <a:gdLst/>
              <a:ahLst/>
              <a:cxnLst/>
              <a:rect l="0" t="0" r="0" b="0"/>
              <a:pathLst>
                <a:path w="206830" h="251420">
                  <a:moveTo>
                    <a:pt x="121971" y="0"/>
                  </a:moveTo>
                  <a:lnTo>
                    <a:pt x="82284" y="2340"/>
                  </a:lnTo>
                  <a:lnTo>
                    <a:pt x="50161" y="16811"/>
                  </a:lnTo>
                  <a:lnTo>
                    <a:pt x="25305" y="37087"/>
                  </a:lnTo>
                  <a:lnTo>
                    <a:pt x="10378" y="55088"/>
                  </a:lnTo>
                  <a:lnTo>
                    <a:pt x="2185" y="77906"/>
                  </a:lnTo>
                  <a:lnTo>
                    <a:pt x="0" y="90542"/>
                  </a:lnTo>
                  <a:lnTo>
                    <a:pt x="2053" y="100136"/>
                  </a:lnTo>
                  <a:lnTo>
                    <a:pt x="6930" y="107701"/>
                  </a:lnTo>
                  <a:lnTo>
                    <a:pt x="21709" y="119227"/>
                  </a:lnTo>
                  <a:lnTo>
                    <a:pt x="75580" y="139905"/>
                  </a:lnTo>
                  <a:lnTo>
                    <a:pt x="128362" y="147089"/>
                  </a:lnTo>
                  <a:lnTo>
                    <a:pt x="162860" y="156536"/>
                  </a:lnTo>
                  <a:lnTo>
                    <a:pt x="184598" y="167448"/>
                  </a:lnTo>
                  <a:lnTo>
                    <a:pt x="199719" y="183216"/>
                  </a:lnTo>
                  <a:lnTo>
                    <a:pt x="205388" y="192334"/>
                  </a:lnTo>
                  <a:lnTo>
                    <a:pt x="206829" y="200752"/>
                  </a:lnTo>
                  <a:lnTo>
                    <a:pt x="205450" y="208704"/>
                  </a:lnTo>
                  <a:lnTo>
                    <a:pt x="197678" y="223779"/>
                  </a:lnTo>
                  <a:lnTo>
                    <a:pt x="186425" y="238278"/>
                  </a:lnTo>
                  <a:lnTo>
                    <a:pt x="167385" y="246281"/>
                  </a:lnTo>
                  <a:lnTo>
                    <a:pt x="117034" y="251419"/>
                  </a:lnTo>
                  <a:lnTo>
                    <a:pt x="60563" y="244184"/>
                  </a:lnTo>
                  <a:lnTo>
                    <a:pt x="48272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31954" y="2971273"/>
              <a:ext cx="16306" cy="136872"/>
            </a:xfrm>
            <a:custGeom>
              <a:avLst/>
              <a:gdLst/>
              <a:ahLst/>
              <a:cxnLst/>
              <a:rect l="0" t="0" r="0" b="0"/>
              <a:pathLst>
                <a:path w="16306" h="136872">
                  <a:moveTo>
                    <a:pt x="0" y="0"/>
                  </a:moveTo>
                  <a:lnTo>
                    <a:pt x="8334" y="37478"/>
                  </a:lnTo>
                  <a:lnTo>
                    <a:pt x="16305" y="94146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879311" y="282387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050070" y="2918631"/>
              <a:ext cx="163208" cy="221136"/>
            </a:xfrm>
            <a:custGeom>
              <a:avLst/>
              <a:gdLst/>
              <a:ahLst/>
              <a:cxnLst/>
              <a:rect l="0" t="0" r="0" b="0"/>
              <a:pathLst>
                <a:path w="163208" h="221136">
                  <a:moveTo>
                    <a:pt x="102983" y="0"/>
                  </a:moveTo>
                  <a:lnTo>
                    <a:pt x="50277" y="37086"/>
                  </a:lnTo>
                  <a:lnTo>
                    <a:pt x="27965" y="64801"/>
                  </a:lnTo>
                  <a:lnTo>
                    <a:pt x="5468" y="116028"/>
                  </a:lnTo>
                  <a:lnTo>
                    <a:pt x="0" y="153052"/>
                  </a:lnTo>
                  <a:lnTo>
                    <a:pt x="4960" y="176818"/>
                  </a:lnTo>
                  <a:lnTo>
                    <a:pt x="16133" y="197908"/>
                  </a:lnTo>
                  <a:lnTo>
                    <a:pt x="32798" y="215081"/>
                  </a:lnTo>
                  <a:lnTo>
                    <a:pt x="44495" y="219426"/>
                  </a:lnTo>
                  <a:lnTo>
                    <a:pt x="73089" y="221135"/>
                  </a:lnTo>
                  <a:lnTo>
                    <a:pt x="110893" y="209931"/>
                  </a:lnTo>
                  <a:lnTo>
                    <a:pt x="138733" y="186204"/>
                  </a:lnTo>
                  <a:lnTo>
                    <a:pt x="156209" y="156947"/>
                  </a:lnTo>
                  <a:lnTo>
                    <a:pt x="163207" y="120462"/>
                  </a:lnTo>
                  <a:lnTo>
                    <a:pt x="159691" y="85605"/>
                  </a:lnTo>
                  <a:lnTo>
                    <a:pt x="145652" y="5305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184638" y="2866437"/>
              <a:ext cx="263214" cy="283822"/>
            </a:xfrm>
            <a:custGeom>
              <a:avLst/>
              <a:gdLst/>
              <a:ahLst/>
              <a:cxnLst/>
              <a:rect l="0" t="0" r="0" b="0"/>
              <a:pathLst>
                <a:path w="263214" h="283822">
                  <a:moveTo>
                    <a:pt x="0" y="73251"/>
                  </a:moveTo>
                  <a:lnTo>
                    <a:pt x="45471" y="128295"/>
                  </a:lnTo>
                  <a:lnTo>
                    <a:pt x="70550" y="182823"/>
                  </a:lnTo>
                  <a:lnTo>
                    <a:pt x="86415" y="223090"/>
                  </a:lnTo>
                  <a:lnTo>
                    <a:pt x="95729" y="235772"/>
                  </a:lnTo>
                  <a:lnTo>
                    <a:pt x="96574" y="234241"/>
                  </a:lnTo>
                  <a:lnTo>
                    <a:pt x="83464" y="176031"/>
                  </a:lnTo>
                  <a:lnTo>
                    <a:pt x="75629" y="121889"/>
                  </a:lnTo>
                  <a:lnTo>
                    <a:pt x="75251" y="66134"/>
                  </a:lnTo>
                  <a:lnTo>
                    <a:pt x="83388" y="26428"/>
                  </a:lnTo>
                  <a:lnTo>
                    <a:pt x="93993" y="7207"/>
                  </a:lnTo>
                  <a:lnTo>
                    <a:pt x="102437" y="2315"/>
                  </a:lnTo>
                  <a:lnTo>
                    <a:pt x="124297" y="0"/>
                  </a:lnTo>
                  <a:lnTo>
                    <a:pt x="143370" y="5990"/>
                  </a:lnTo>
                  <a:lnTo>
                    <a:pt x="159647" y="17621"/>
                  </a:lnTo>
                  <a:lnTo>
                    <a:pt x="203394" y="73913"/>
                  </a:lnTo>
                  <a:lnTo>
                    <a:pt x="238626" y="131570"/>
                  </a:lnTo>
                  <a:lnTo>
                    <a:pt x="251077" y="184813"/>
                  </a:lnTo>
                  <a:lnTo>
                    <a:pt x="261384" y="246736"/>
                  </a:lnTo>
                  <a:lnTo>
                    <a:pt x="263213" y="2838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502183" y="2862970"/>
              <a:ext cx="249558" cy="382045"/>
            </a:xfrm>
            <a:custGeom>
              <a:avLst/>
              <a:gdLst/>
              <a:ahLst/>
              <a:cxnLst/>
              <a:rect l="0" t="0" r="0" b="0"/>
              <a:pathLst>
                <a:path w="249558" h="382045">
                  <a:moveTo>
                    <a:pt x="187823" y="13547"/>
                  </a:moveTo>
                  <a:lnTo>
                    <a:pt x="165466" y="2368"/>
                  </a:lnTo>
                  <a:lnTo>
                    <a:pt x="142012" y="0"/>
                  </a:lnTo>
                  <a:lnTo>
                    <a:pt x="88828" y="8011"/>
                  </a:lnTo>
                  <a:lnTo>
                    <a:pt x="52816" y="23085"/>
                  </a:lnTo>
                  <a:lnTo>
                    <a:pt x="25509" y="42369"/>
                  </a:lnTo>
                  <a:lnTo>
                    <a:pt x="2599" y="68490"/>
                  </a:lnTo>
                  <a:lnTo>
                    <a:pt x="0" y="77082"/>
                  </a:lnTo>
                  <a:lnTo>
                    <a:pt x="607" y="85149"/>
                  </a:lnTo>
                  <a:lnTo>
                    <a:pt x="3351" y="92867"/>
                  </a:lnTo>
                  <a:lnTo>
                    <a:pt x="9860" y="99182"/>
                  </a:lnTo>
                  <a:lnTo>
                    <a:pt x="71945" y="125358"/>
                  </a:lnTo>
                  <a:lnTo>
                    <a:pt x="120350" y="139791"/>
                  </a:lnTo>
                  <a:lnTo>
                    <a:pt x="174365" y="153908"/>
                  </a:lnTo>
                  <a:lnTo>
                    <a:pt x="208013" y="175628"/>
                  </a:lnTo>
                  <a:lnTo>
                    <a:pt x="234619" y="204291"/>
                  </a:lnTo>
                  <a:lnTo>
                    <a:pt x="243717" y="227783"/>
                  </a:lnTo>
                  <a:lnTo>
                    <a:pt x="249557" y="280993"/>
                  </a:lnTo>
                  <a:lnTo>
                    <a:pt x="244116" y="302427"/>
                  </a:lnTo>
                  <a:lnTo>
                    <a:pt x="239390" y="311419"/>
                  </a:lnTo>
                  <a:lnTo>
                    <a:pt x="224779" y="324529"/>
                  </a:lnTo>
                  <a:lnTo>
                    <a:pt x="181216" y="342477"/>
                  </a:lnTo>
                  <a:lnTo>
                    <a:pt x="121484" y="357288"/>
                  </a:lnTo>
                  <a:lnTo>
                    <a:pt x="70344" y="371478"/>
                  </a:lnTo>
                  <a:lnTo>
                    <a:pt x="19367" y="3820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83602" y="3509690"/>
              <a:ext cx="5548519" cy="230164"/>
            </a:xfrm>
            <a:custGeom>
              <a:avLst/>
              <a:gdLst/>
              <a:ahLst/>
              <a:cxnLst/>
              <a:rect l="0" t="0" r="0" b="0"/>
              <a:pathLst>
                <a:path w="5548519" h="230164">
                  <a:moveTo>
                    <a:pt x="5548518" y="19594"/>
                  </a:moveTo>
                  <a:lnTo>
                    <a:pt x="5499587" y="19594"/>
                  </a:lnTo>
                  <a:lnTo>
                    <a:pt x="5445503" y="19594"/>
                  </a:lnTo>
                  <a:lnTo>
                    <a:pt x="5386973" y="19594"/>
                  </a:lnTo>
                  <a:lnTo>
                    <a:pt x="5325275" y="19594"/>
                  </a:lnTo>
                  <a:lnTo>
                    <a:pt x="5268028" y="19594"/>
                  </a:lnTo>
                  <a:lnTo>
                    <a:pt x="5211659" y="19594"/>
                  </a:lnTo>
                  <a:lnTo>
                    <a:pt x="5149875" y="19594"/>
                  </a:lnTo>
                  <a:lnTo>
                    <a:pt x="5098689" y="19594"/>
                  </a:lnTo>
                  <a:lnTo>
                    <a:pt x="5046478" y="25183"/>
                  </a:lnTo>
                  <a:lnTo>
                    <a:pt x="4993963" y="28659"/>
                  </a:lnTo>
                  <a:lnTo>
                    <a:pt x="4941358" y="29688"/>
                  </a:lnTo>
                  <a:lnTo>
                    <a:pt x="4883138" y="29994"/>
                  </a:lnTo>
                  <a:lnTo>
                    <a:pt x="4821434" y="30084"/>
                  </a:lnTo>
                  <a:lnTo>
                    <a:pt x="4758698" y="30111"/>
                  </a:lnTo>
                  <a:lnTo>
                    <a:pt x="4713566" y="26998"/>
                  </a:lnTo>
                  <a:lnTo>
                    <a:pt x="4667381" y="22885"/>
                  </a:lnTo>
                  <a:lnTo>
                    <a:pt x="4623457" y="21056"/>
                  </a:lnTo>
                  <a:lnTo>
                    <a:pt x="4577420" y="20244"/>
                  </a:lnTo>
                  <a:lnTo>
                    <a:pt x="4529662" y="18713"/>
                  </a:lnTo>
                  <a:lnTo>
                    <a:pt x="4481141" y="14133"/>
                  </a:lnTo>
                  <a:lnTo>
                    <a:pt x="4432280" y="11318"/>
                  </a:lnTo>
                  <a:lnTo>
                    <a:pt x="4383267" y="10066"/>
                  </a:lnTo>
                  <a:lnTo>
                    <a:pt x="4334188" y="9510"/>
                  </a:lnTo>
                  <a:lnTo>
                    <a:pt x="4285079" y="9263"/>
                  </a:lnTo>
                  <a:lnTo>
                    <a:pt x="4234787" y="9153"/>
                  </a:lnTo>
                  <a:lnTo>
                    <a:pt x="4181239" y="9104"/>
                  </a:lnTo>
                  <a:lnTo>
                    <a:pt x="4126245" y="9082"/>
                  </a:lnTo>
                  <a:lnTo>
                    <a:pt x="4070607" y="9073"/>
                  </a:lnTo>
                  <a:lnTo>
                    <a:pt x="4014684" y="9069"/>
                  </a:lnTo>
                  <a:lnTo>
                    <a:pt x="3958633" y="9067"/>
                  </a:lnTo>
                  <a:lnTo>
                    <a:pt x="3902527" y="9066"/>
                  </a:lnTo>
                  <a:lnTo>
                    <a:pt x="3846395" y="9066"/>
                  </a:lnTo>
                  <a:lnTo>
                    <a:pt x="3787132" y="9065"/>
                  </a:lnTo>
                  <a:lnTo>
                    <a:pt x="3725698" y="9065"/>
                  </a:lnTo>
                  <a:lnTo>
                    <a:pt x="3663300" y="9065"/>
                  </a:lnTo>
                  <a:lnTo>
                    <a:pt x="3600471" y="9065"/>
                  </a:lnTo>
                  <a:lnTo>
                    <a:pt x="3537453" y="7896"/>
                  </a:lnTo>
                  <a:lnTo>
                    <a:pt x="3474350" y="3476"/>
                  </a:lnTo>
                  <a:lnTo>
                    <a:pt x="3441612" y="1829"/>
                  </a:lnTo>
                  <a:lnTo>
                    <a:pt x="3408089" y="732"/>
                  </a:lnTo>
                  <a:lnTo>
                    <a:pt x="3374042" y="0"/>
                  </a:lnTo>
                  <a:lnTo>
                    <a:pt x="3340815" y="682"/>
                  </a:lnTo>
                  <a:lnTo>
                    <a:pt x="3308136" y="2306"/>
                  </a:lnTo>
                  <a:lnTo>
                    <a:pt x="3275821" y="4559"/>
                  </a:lnTo>
                  <a:lnTo>
                    <a:pt x="3242579" y="6061"/>
                  </a:lnTo>
                  <a:lnTo>
                    <a:pt x="3208720" y="7063"/>
                  </a:lnTo>
                  <a:lnTo>
                    <a:pt x="3174449" y="7730"/>
                  </a:lnTo>
                  <a:lnTo>
                    <a:pt x="3139903" y="8175"/>
                  </a:lnTo>
                  <a:lnTo>
                    <a:pt x="3105174" y="8472"/>
                  </a:lnTo>
                  <a:lnTo>
                    <a:pt x="3070323" y="8670"/>
                  </a:lnTo>
                  <a:lnTo>
                    <a:pt x="3035391" y="9971"/>
                  </a:lnTo>
                  <a:lnTo>
                    <a:pt x="3000404" y="12009"/>
                  </a:lnTo>
                  <a:lnTo>
                    <a:pt x="2965382" y="14537"/>
                  </a:lnTo>
                  <a:lnTo>
                    <a:pt x="2930335" y="16223"/>
                  </a:lnTo>
                  <a:lnTo>
                    <a:pt x="2895272" y="17347"/>
                  </a:lnTo>
                  <a:lnTo>
                    <a:pt x="2860198" y="18096"/>
                  </a:lnTo>
                  <a:lnTo>
                    <a:pt x="2825118" y="19765"/>
                  </a:lnTo>
                  <a:lnTo>
                    <a:pt x="2790033" y="22047"/>
                  </a:lnTo>
                  <a:lnTo>
                    <a:pt x="2754944" y="24739"/>
                  </a:lnTo>
                  <a:lnTo>
                    <a:pt x="2718684" y="26533"/>
                  </a:lnTo>
                  <a:lnTo>
                    <a:pt x="2681642" y="27729"/>
                  </a:lnTo>
                  <a:lnTo>
                    <a:pt x="2644079" y="28527"/>
                  </a:lnTo>
                  <a:lnTo>
                    <a:pt x="2607338" y="30228"/>
                  </a:lnTo>
                  <a:lnTo>
                    <a:pt x="2571147" y="32532"/>
                  </a:lnTo>
                  <a:lnTo>
                    <a:pt x="2535320" y="35238"/>
                  </a:lnTo>
                  <a:lnTo>
                    <a:pt x="2498568" y="37043"/>
                  </a:lnTo>
                  <a:lnTo>
                    <a:pt x="2461198" y="38245"/>
                  </a:lnTo>
                  <a:lnTo>
                    <a:pt x="2423417" y="39047"/>
                  </a:lnTo>
                  <a:lnTo>
                    <a:pt x="2386531" y="40751"/>
                  </a:lnTo>
                  <a:lnTo>
                    <a:pt x="2350242" y="43057"/>
                  </a:lnTo>
                  <a:lnTo>
                    <a:pt x="2314352" y="45765"/>
                  </a:lnTo>
                  <a:lnTo>
                    <a:pt x="2278726" y="47570"/>
                  </a:lnTo>
                  <a:lnTo>
                    <a:pt x="2243277" y="48773"/>
                  </a:lnTo>
                  <a:lnTo>
                    <a:pt x="2207946" y="49575"/>
                  </a:lnTo>
                  <a:lnTo>
                    <a:pt x="2171525" y="51279"/>
                  </a:lnTo>
                  <a:lnTo>
                    <a:pt x="2134375" y="53585"/>
                  </a:lnTo>
                  <a:lnTo>
                    <a:pt x="2096740" y="56293"/>
                  </a:lnTo>
                  <a:lnTo>
                    <a:pt x="2059952" y="58098"/>
                  </a:lnTo>
                  <a:lnTo>
                    <a:pt x="2023728" y="59301"/>
                  </a:lnTo>
                  <a:lnTo>
                    <a:pt x="1987881" y="60103"/>
                  </a:lnTo>
                  <a:lnTo>
                    <a:pt x="1951115" y="61808"/>
                  </a:lnTo>
                  <a:lnTo>
                    <a:pt x="1913736" y="64114"/>
                  </a:lnTo>
                  <a:lnTo>
                    <a:pt x="1875948" y="66821"/>
                  </a:lnTo>
                  <a:lnTo>
                    <a:pt x="1839058" y="68626"/>
                  </a:lnTo>
                  <a:lnTo>
                    <a:pt x="1802767" y="69830"/>
                  </a:lnTo>
                  <a:lnTo>
                    <a:pt x="1766873" y="70632"/>
                  </a:lnTo>
                  <a:lnTo>
                    <a:pt x="1730076" y="72337"/>
                  </a:lnTo>
                  <a:lnTo>
                    <a:pt x="1692677" y="74643"/>
                  </a:lnTo>
                  <a:lnTo>
                    <a:pt x="1654876" y="77350"/>
                  </a:lnTo>
                  <a:lnTo>
                    <a:pt x="1616807" y="80324"/>
                  </a:lnTo>
                  <a:lnTo>
                    <a:pt x="1578560" y="83478"/>
                  </a:lnTo>
                  <a:lnTo>
                    <a:pt x="1540194" y="86749"/>
                  </a:lnTo>
                  <a:lnTo>
                    <a:pt x="1501748" y="90101"/>
                  </a:lnTo>
                  <a:lnTo>
                    <a:pt x="1463249" y="93504"/>
                  </a:lnTo>
                  <a:lnTo>
                    <a:pt x="1424715" y="96943"/>
                  </a:lnTo>
                  <a:lnTo>
                    <a:pt x="1386158" y="100406"/>
                  </a:lnTo>
                  <a:lnTo>
                    <a:pt x="1347585" y="103884"/>
                  </a:lnTo>
                  <a:lnTo>
                    <a:pt x="1309001" y="107372"/>
                  </a:lnTo>
                  <a:lnTo>
                    <a:pt x="1271580" y="110868"/>
                  </a:lnTo>
                  <a:lnTo>
                    <a:pt x="1234935" y="114369"/>
                  </a:lnTo>
                  <a:lnTo>
                    <a:pt x="1198806" y="117872"/>
                  </a:lnTo>
                  <a:lnTo>
                    <a:pt x="1163022" y="121377"/>
                  </a:lnTo>
                  <a:lnTo>
                    <a:pt x="1127467" y="124884"/>
                  </a:lnTo>
                  <a:lnTo>
                    <a:pt x="1092067" y="128392"/>
                  </a:lnTo>
                  <a:lnTo>
                    <a:pt x="1055597" y="131900"/>
                  </a:lnTo>
                  <a:lnTo>
                    <a:pt x="1018417" y="135409"/>
                  </a:lnTo>
                  <a:lnTo>
                    <a:pt x="980761" y="138917"/>
                  </a:lnTo>
                  <a:lnTo>
                    <a:pt x="945129" y="142427"/>
                  </a:lnTo>
                  <a:lnTo>
                    <a:pt x="910846" y="145936"/>
                  </a:lnTo>
                  <a:lnTo>
                    <a:pt x="877462" y="149445"/>
                  </a:lnTo>
                  <a:lnTo>
                    <a:pt x="843508" y="152955"/>
                  </a:lnTo>
                  <a:lnTo>
                    <a:pt x="809173" y="156464"/>
                  </a:lnTo>
                  <a:lnTo>
                    <a:pt x="774585" y="159973"/>
                  </a:lnTo>
                  <a:lnTo>
                    <a:pt x="739828" y="162313"/>
                  </a:lnTo>
                  <a:lnTo>
                    <a:pt x="704958" y="163873"/>
                  </a:lnTo>
                  <a:lnTo>
                    <a:pt x="670014" y="164913"/>
                  </a:lnTo>
                  <a:lnTo>
                    <a:pt x="636189" y="166776"/>
                  </a:lnTo>
                  <a:lnTo>
                    <a:pt x="603110" y="169188"/>
                  </a:lnTo>
                  <a:lnTo>
                    <a:pt x="570529" y="171965"/>
                  </a:lnTo>
                  <a:lnTo>
                    <a:pt x="537110" y="174987"/>
                  </a:lnTo>
                  <a:lnTo>
                    <a:pt x="503133" y="178172"/>
                  </a:lnTo>
                  <a:lnTo>
                    <a:pt x="468783" y="181464"/>
                  </a:lnTo>
                  <a:lnTo>
                    <a:pt x="435354" y="184829"/>
                  </a:lnTo>
                  <a:lnTo>
                    <a:pt x="402540" y="188242"/>
                  </a:lnTo>
                  <a:lnTo>
                    <a:pt x="370135" y="191687"/>
                  </a:lnTo>
                  <a:lnTo>
                    <a:pt x="338004" y="193985"/>
                  </a:lnTo>
                  <a:lnTo>
                    <a:pt x="306054" y="195516"/>
                  </a:lnTo>
                  <a:lnTo>
                    <a:pt x="274226" y="196537"/>
                  </a:lnTo>
                  <a:lnTo>
                    <a:pt x="210785" y="200790"/>
                  </a:lnTo>
                  <a:lnTo>
                    <a:pt x="151004" y="206580"/>
                  </a:lnTo>
                  <a:lnTo>
                    <a:pt x="101038" y="213053"/>
                  </a:lnTo>
                  <a:lnTo>
                    <a:pt x="39035" y="223274"/>
                  </a:lnTo>
                  <a:lnTo>
                    <a:pt x="0" y="2301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31800" y="647700"/>
          <a:ext cx="9289415" cy="5623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0069"/>
                <a:gridCol w="4021836"/>
                <a:gridCol w="2937510"/>
              </a:tblGrid>
              <a:tr h="62852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09423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35826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37922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16293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659215" y="698500"/>
            <a:ext cx="1875239" cy="526924"/>
            <a:chOff x="659215" y="698500"/>
            <a:chExt cx="1875239" cy="526924"/>
          </a:xfrm>
        </p:grpSpPr>
        <p:sp>
          <p:nvSpPr>
            <p:cNvPr id="3" name="Freeform 2"/>
            <p:cNvSpPr/>
            <p:nvPr/>
          </p:nvSpPr>
          <p:spPr>
            <a:xfrm>
              <a:off x="659215" y="700655"/>
              <a:ext cx="395856" cy="408704"/>
            </a:xfrm>
            <a:custGeom>
              <a:avLst/>
              <a:gdLst/>
              <a:ahLst/>
              <a:cxnLst/>
              <a:rect l="0" t="0" r="0" b="0"/>
              <a:pathLst>
                <a:path w="395856" h="408704">
                  <a:moveTo>
                    <a:pt x="190229" y="8182"/>
                  </a:moveTo>
                  <a:lnTo>
                    <a:pt x="153431" y="0"/>
                  </a:lnTo>
                  <a:lnTo>
                    <a:pt x="130227" y="1100"/>
                  </a:lnTo>
                  <a:lnTo>
                    <a:pt x="87253" y="20524"/>
                  </a:lnTo>
                  <a:lnTo>
                    <a:pt x="67505" y="34342"/>
                  </a:lnTo>
                  <a:lnTo>
                    <a:pt x="28903" y="81267"/>
                  </a:lnTo>
                  <a:lnTo>
                    <a:pt x="5144" y="135390"/>
                  </a:lnTo>
                  <a:lnTo>
                    <a:pt x="0" y="160053"/>
                  </a:lnTo>
                  <a:lnTo>
                    <a:pt x="6056" y="210090"/>
                  </a:lnTo>
                  <a:lnTo>
                    <a:pt x="18313" y="263621"/>
                  </a:lnTo>
                  <a:lnTo>
                    <a:pt x="46461" y="317912"/>
                  </a:lnTo>
                  <a:lnTo>
                    <a:pt x="60861" y="337657"/>
                  </a:lnTo>
                  <a:lnTo>
                    <a:pt x="112351" y="382210"/>
                  </a:lnTo>
                  <a:lnTo>
                    <a:pt x="174088" y="403792"/>
                  </a:lnTo>
                  <a:lnTo>
                    <a:pt x="228348" y="408703"/>
                  </a:lnTo>
                  <a:lnTo>
                    <a:pt x="268398" y="401500"/>
                  </a:lnTo>
                  <a:lnTo>
                    <a:pt x="301450" y="385327"/>
                  </a:lnTo>
                  <a:lnTo>
                    <a:pt x="341063" y="352515"/>
                  </a:lnTo>
                  <a:lnTo>
                    <a:pt x="374226" y="291517"/>
                  </a:lnTo>
                  <a:lnTo>
                    <a:pt x="391293" y="237377"/>
                  </a:lnTo>
                  <a:lnTo>
                    <a:pt x="395855" y="175633"/>
                  </a:lnTo>
                  <a:lnTo>
                    <a:pt x="391269" y="124341"/>
                  </a:lnTo>
                  <a:lnTo>
                    <a:pt x="377036" y="91607"/>
                  </a:lnTo>
                  <a:lnTo>
                    <a:pt x="361697" y="76655"/>
                  </a:lnTo>
                  <a:lnTo>
                    <a:pt x="302254" y="37563"/>
                  </a:lnTo>
                  <a:lnTo>
                    <a:pt x="243849" y="26940"/>
                  </a:lnTo>
                  <a:lnTo>
                    <a:pt x="195460" y="20183"/>
                  </a:lnTo>
                  <a:lnTo>
                    <a:pt x="148879" y="28857"/>
                  </a:lnTo>
                </a:path>
              </a:pathLst>
            </a:custGeom>
            <a:ln w="3733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38893" y="904082"/>
              <a:ext cx="137622" cy="321342"/>
            </a:xfrm>
            <a:custGeom>
              <a:avLst/>
              <a:gdLst/>
              <a:ahLst/>
              <a:cxnLst/>
              <a:rect l="0" t="0" r="0" b="0"/>
              <a:pathLst>
                <a:path w="137622" h="321342">
                  <a:moveTo>
                    <a:pt x="0" y="135554"/>
                  </a:moveTo>
                  <a:lnTo>
                    <a:pt x="5488" y="193108"/>
                  </a:lnTo>
                  <a:lnTo>
                    <a:pt x="10528" y="252255"/>
                  </a:lnTo>
                  <a:lnTo>
                    <a:pt x="18330" y="302565"/>
                  </a:lnTo>
                  <a:lnTo>
                    <a:pt x="18484" y="321196"/>
                  </a:lnTo>
                  <a:lnTo>
                    <a:pt x="16917" y="321341"/>
                  </a:lnTo>
                  <a:lnTo>
                    <a:pt x="14724" y="317991"/>
                  </a:lnTo>
                  <a:lnTo>
                    <a:pt x="7852" y="255949"/>
                  </a:lnTo>
                  <a:lnTo>
                    <a:pt x="1551" y="195453"/>
                  </a:lnTo>
                  <a:lnTo>
                    <a:pt x="460" y="147687"/>
                  </a:lnTo>
                  <a:lnTo>
                    <a:pt x="136" y="97161"/>
                  </a:lnTo>
                  <a:lnTo>
                    <a:pt x="5528" y="51306"/>
                  </a:lnTo>
                  <a:lnTo>
                    <a:pt x="14326" y="28811"/>
                  </a:lnTo>
                  <a:lnTo>
                    <a:pt x="19888" y="19597"/>
                  </a:lnTo>
                  <a:lnTo>
                    <a:pt x="35257" y="6295"/>
                  </a:lnTo>
                  <a:lnTo>
                    <a:pt x="44180" y="1140"/>
                  </a:lnTo>
                  <a:lnTo>
                    <a:pt x="53574" y="0"/>
                  </a:lnTo>
                  <a:lnTo>
                    <a:pt x="73201" y="4860"/>
                  </a:lnTo>
                  <a:lnTo>
                    <a:pt x="98136" y="20512"/>
                  </a:lnTo>
                  <a:lnTo>
                    <a:pt x="120073" y="45186"/>
                  </a:lnTo>
                  <a:lnTo>
                    <a:pt x="135634" y="79808"/>
                  </a:lnTo>
                  <a:lnTo>
                    <a:pt x="137621" y="102738"/>
                  </a:lnTo>
                  <a:lnTo>
                    <a:pt x="133528" y="123267"/>
                  </a:lnTo>
                  <a:lnTo>
                    <a:pt x="124051" y="140048"/>
                  </a:lnTo>
                  <a:lnTo>
                    <a:pt x="109118" y="152101"/>
                  </a:lnTo>
                  <a:lnTo>
                    <a:pt x="89847" y="160137"/>
                  </a:lnTo>
                  <a:lnTo>
                    <a:pt x="40039" y="165297"/>
                  </a:lnTo>
                  <a:lnTo>
                    <a:pt x="0" y="166567"/>
                  </a:lnTo>
                </a:path>
              </a:pathLst>
            </a:custGeom>
            <a:ln w="3733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21944" y="904840"/>
              <a:ext cx="164789" cy="194113"/>
            </a:xfrm>
            <a:custGeom>
              <a:avLst/>
              <a:gdLst/>
              <a:ahLst/>
              <a:cxnLst/>
              <a:rect l="0" t="0" r="0" b="0"/>
              <a:pathLst>
                <a:path w="164789" h="194113">
                  <a:moveTo>
                    <a:pt x="34036" y="72772"/>
                  </a:moveTo>
                  <a:lnTo>
                    <a:pt x="91590" y="72772"/>
                  </a:lnTo>
                  <a:lnTo>
                    <a:pt x="131236" y="67284"/>
                  </a:lnTo>
                  <a:lnTo>
                    <a:pt x="152279" y="58464"/>
                  </a:lnTo>
                  <a:lnTo>
                    <a:pt x="161106" y="52896"/>
                  </a:lnTo>
                  <a:lnTo>
                    <a:pt x="164694" y="45738"/>
                  </a:lnTo>
                  <a:lnTo>
                    <a:pt x="164788" y="37520"/>
                  </a:lnTo>
                  <a:lnTo>
                    <a:pt x="162554" y="28595"/>
                  </a:lnTo>
                  <a:lnTo>
                    <a:pt x="150883" y="12554"/>
                  </a:lnTo>
                  <a:lnTo>
                    <a:pt x="142947" y="5060"/>
                  </a:lnTo>
                  <a:lnTo>
                    <a:pt x="133061" y="1212"/>
                  </a:lnTo>
                  <a:lnTo>
                    <a:pt x="109825" y="0"/>
                  </a:lnTo>
                  <a:lnTo>
                    <a:pt x="55163" y="11600"/>
                  </a:lnTo>
                  <a:lnTo>
                    <a:pt x="35386" y="19166"/>
                  </a:lnTo>
                  <a:lnTo>
                    <a:pt x="18938" y="30187"/>
                  </a:lnTo>
                  <a:lnTo>
                    <a:pt x="7034" y="45805"/>
                  </a:lnTo>
                  <a:lnTo>
                    <a:pt x="2251" y="54794"/>
                  </a:lnTo>
                  <a:lnTo>
                    <a:pt x="0" y="77033"/>
                  </a:lnTo>
                  <a:lnTo>
                    <a:pt x="7914" y="123259"/>
                  </a:lnTo>
                  <a:lnTo>
                    <a:pt x="22723" y="149628"/>
                  </a:lnTo>
                  <a:lnTo>
                    <a:pt x="41660" y="171990"/>
                  </a:lnTo>
                  <a:lnTo>
                    <a:pt x="67308" y="187677"/>
                  </a:lnTo>
                  <a:lnTo>
                    <a:pt x="102218" y="194112"/>
                  </a:lnTo>
                  <a:lnTo>
                    <a:pt x="158086" y="186484"/>
                  </a:lnTo>
                </a:path>
              </a:pathLst>
            </a:custGeom>
            <a:ln w="3733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52392" y="905249"/>
              <a:ext cx="124051" cy="220556"/>
            </a:xfrm>
            <a:custGeom>
              <a:avLst/>
              <a:gdLst/>
              <a:ahLst/>
              <a:cxnLst/>
              <a:rect l="0" t="0" r="0" b="0"/>
              <a:pathLst>
                <a:path w="124051" h="220556">
                  <a:moveTo>
                    <a:pt x="0" y="103375"/>
                  </a:moveTo>
                  <a:lnTo>
                    <a:pt x="17633" y="165652"/>
                  </a:lnTo>
                  <a:lnTo>
                    <a:pt x="35643" y="220555"/>
                  </a:lnTo>
                  <a:lnTo>
                    <a:pt x="16872" y="164325"/>
                  </a:lnTo>
                  <a:lnTo>
                    <a:pt x="3016" y="110508"/>
                  </a:lnTo>
                  <a:lnTo>
                    <a:pt x="3957" y="71413"/>
                  </a:lnTo>
                  <a:lnTo>
                    <a:pt x="9799" y="46671"/>
                  </a:lnTo>
                  <a:lnTo>
                    <a:pt x="20053" y="28017"/>
                  </a:lnTo>
                  <a:lnTo>
                    <a:pt x="38394" y="15132"/>
                  </a:lnTo>
                  <a:lnTo>
                    <a:pt x="61860" y="6726"/>
                  </a:lnTo>
                  <a:lnTo>
                    <a:pt x="124050" y="0"/>
                  </a:lnTo>
                </a:path>
              </a:pathLst>
            </a:custGeom>
            <a:ln w="3733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00156" y="952391"/>
              <a:ext cx="214049" cy="171250"/>
            </a:xfrm>
            <a:custGeom>
              <a:avLst/>
              <a:gdLst/>
              <a:ahLst/>
              <a:cxnLst/>
              <a:rect l="0" t="0" r="0" b="0"/>
              <a:pathLst>
                <a:path w="214049" h="171250">
                  <a:moveTo>
                    <a:pt x="89998" y="76908"/>
                  </a:moveTo>
                  <a:lnTo>
                    <a:pt x="106462" y="71420"/>
                  </a:lnTo>
                  <a:lnTo>
                    <a:pt x="111312" y="65209"/>
                  </a:lnTo>
                  <a:lnTo>
                    <a:pt x="116700" y="46056"/>
                  </a:lnTo>
                  <a:lnTo>
                    <a:pt x="112969" y="25292"/>
                  </a:lnTo>
                  <a:lnTo>
                    <a:pt x="108758" y="14931"/>
                  </a:lnTo>
                  <a:lnTo>
                    <a:pt x="101356" y="8023"/>
                  </a:lnTo>
                  <a:lnTo>
                    <a:pt x="80880" y="348"/>
                  </a:lnTo>
                  <a:lnTo>
                    <a:pt x="59528" y="0"/>
                  </a:lnTo>
                  <a:lnTo>
                    <a:pt x="39700" y="4823"/>
                  </a:lnTo>
                  <a:lnTo>
                    <a:pt x="23231" y="14624"/>
                  </a:lnTo>
                  <a:lnTo>
                    <a:pt x="11317" y="32763"/>
                  </a:lnTo>
                  <a:lnTo>
                    <a:pt x="3341" y="56139"/>
                  </a:lnTo>
                  <a:lnTo>
                    <a:pt x="0" y="95131"/>
                  </a:lnTo>
                  <a:lnTo>
                    <a:pt x="6923" y="133484"/>
                  </a:lnTo>
                  <a:lnTo>
                    <a:pt x="17086" y="152209"/>
                  </a:lnTo>
                  <a:lnTo>
                    <a:pt x="32324" y="165126"/>
                  </a:lnTo>
                  <a:lnTo>
                    <a:pt x="41211" y="170178"/>
                  </a:lnTo>
                  <a:lnTo>
                    <a:pt x="49433" y="171249"/>
                  </a:lnTo>
                  <a:lnTo>
                    <a:pt x="64695" y="166313"/>
                  </a:lnTo>
                  <a:lnTo>
                    <a:pt x="86202" y="145131"/>
                  </a:lnTo>
                  <a:lnTo>
                    <a:pt x="101636" y="117032"/>
                  </a:lnTo>
                  <a:lnTo>
                    <a:pt x="103594" y="93975"/>
                  </a:lnTo>
                  <a:lnTo>
                    <a:pt x="102508" y="81395"/>
                  </a:lnTo>
                  <a:lnTo>
                    <a:pt x="104081" y="77602"/>
                  </a:lnTo>
                  <a:lnTo>
                    <a:pt x="107427" y="79668"/>
                  </a:lnTo>
                  <a:lnTo>
                    <a:pt x="145372" y="126682"/>
                  </a:lnTo>
                  <a:lnTo>
                    <a:pt x="173791" y="145641"/>
                  </a:lnTo>
                  <a:lnTo>
                    <a:pt x="191562" y="152252"/>
                  </a:lnTo>
                  <a:lnTo>
                    <a:pt x="214048" y="149271"/>
                  </a:lnTo>
                </a:path>
              </a:pathLst>
            </a:custGeom>
            <a:ln w="3733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25979" y="698500"/>
              <a:ext cx="50251" cy="382487"/>
            </a:xfrm>
            <a:custGeom>
              <a:avLst/>
              <a:gdLst/>
              <a:ahLst/>
              <a:cxnLst/>
              <a:rect l="0" t="0" r="0" b="0"/>
              <a:pathLst>
                <a:path w="50251" h="382487">
                  <a:moveTo>
                    <a:pt x="8900" y="0"/>
                  </a:moveTo>
                  <a:lnTo>
                    <a:pt x="0" y="57553"/>
                  </a:lnTo>
                  <a:lnTo>
                    <a:pt x="6934" y="119249"/>
                  </a:lnTo>
                  <a:lnTo>
                    <a:pt x="14000" y="172747"/>
                  </a:lnTo>
                  <a:lnTo>
                    <a:pt x="26730" y="230093"/>
                  </a:lnTo>
                  <a:lnTo>
                    <a:pt x="34501" y="288572"/>
                  </a:lnTo>
                  <a:lnTo>
                    <a:pt x="39993" y="344877"/>
                  </a:lnTo>
                  <a:lnTo>
                    <a:pt x="50250" y="382486"/>
                  </a:lnTo>
                </a:path>
              </a:pathLst>
            </a:custGeom>
            <a:ln w="3733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41842" y="853562"/>
              <a:ext cx="196413" cy="41351"/>
            </a:xfrm>
            <a:custGeom>
              <a:avLst/>
              <a:gdLst/>
              <a:ahLst/>
              <a:cxnLst/>
              <a:rect l="0" t="0" r="0" b="0"/>
              <a:pathLst>
                <a:path w="196413" h="41351">
                  <a:moveTo>
                    <a:pt x="196412" y="0"/>
                  </a:moveTo>
                  <a:lnTo>
                    <a:pt x="134113" y="17632"/>
                  </a:lnTo>
                  <a:lnTo>
                    <a:pt x="77072" y="31092"/>
                  </a:lnTo>
                  <a:lnTo>
                    <a:pt x="17636" y="39999"/>
                  </a:lnTo>
                  <a:lnTo>
                    <a:pt x="0" y="41350"/>
                  </a:lnTo>
                </a:path>
              </a:pathLst>
            </a:custGeom>
            <a:ln w="3733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00279" y="977612"/>
              <a:ext cx="31014" cy="144726"/>
            </a:xfrm>
            <a:custGeom>
              <a:avLst/>
              <a:gdLst/>
              <a:ahLst/>
              <a:cxnLst/>
              <a:rect l="0" t="0" r="0" b="0"/>
              <a:pathLst>
                <a:path w="31014" h="144726">
                  <a:moveTo>
                    <a:pt x="0" y="0"/>
                  </a:moveTo>
                  <a:lnTo>
                    <a:pt x="14389" y="60966"/>
                  </a:lnTo>
                  <a:lnTo>
                    <a:pt x="28030" y="113573"/>
                  </a:lnTo>
                  <a:lnTo>
                    <a:pt x="31013" y="144725"/>
                  </a:lnTo>
                </a:path>
              </a:pathLst>
            </a:custGeom>
            <a:ln w="3733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00279" y="874237"/>
              <a:ext cx="10339" cy="10338"/>
            </a:xfrm>
            <a:custGeom>
              <a:avLst/>
              <a:gdLst/>
              <a:ahLst/>
              <a:cxnLst/>
              <a:rect l="0" t="0" r="0" b="0"/>
              <a:pathLst>
                <a:path w="10339" h="10338">
                  <a:moveTo>
                    <a:pt x="0" y="10337"/>
                  </a:moveTo>
                  <a:lnTo>
                    <a:pt x="10338" y="0"/>
                  </a:lnTo>
                </a:path>
              </a:pathLst>
            </a:custGeom>
            <a:ln w="3733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89438" y="946599"/>
              <a:ext cx="130171" cy="172493"/>
            </a:xfrm>
            <a:custGeom>
              <a:avLst/>
              <a:gdLst/>
              <a:ahLst/>
              <a:cxnLst/>
              <a:rect l="0" t="0" r="0" b="0"/>
              <a:pathLst>
                <a:path w="130171" h="172493">
                  <a:moveTo>
                    <a:pt x="76240" y="10338"/>
                  </a:moveTo>
                  <a:lnTo>
                    <a:pt x="45526" y="19739"/>
                  </a:lnTo>
                  <a:lnTo>
                    <a:pt x="29662" y="30214"/>
                  </a:lnTo>
                  <a:lnTo>
                    <a:pt x="18018" y="45590"/>
                  </a:lnTo>
                  <a:lnTo>
                    <a:pt x="1183" y="83537"/>
                  </a:lnTo>
                  <a:lnTo>
                    <a:pt x="0" y="103747"/>
                  </a:lnTo>
                  <a:lnTo>
                    <a:pt x="4452" y="124215"/>
                  </a:lnTo>
                  <a:lnTo>
                    <a:pt x="14087" y="144798"/>
                  </a:lnTo>
                  <a:lnTo>
                    <a:pt x="29091" y="159307"/>
                  </a:lnTo>
                  <a:lnTo>
                    <a:pt x="48393" y="168435"/>
                  </a:lnTo>
                  <a:lnTo>
                    <a:pt x="72287" y="172492"/>
                  </a:lnTo>
                  <a:lnTo>
                    <a:pt x="95158" y="168169"/>
                  </a:lnTo>
                  <a:lnTo>
                    <a:pt x="106081" y="163800"/>
                  </a:lnTo>
                  <a:lnTo>
                    <a:pt x="121281" y="149757"/>
                  </a:lnTo>
                  <a:lnTo>
                    <a:pt x="126943" y="141188"/>
                  </a:lnTo>
                  <a:lnTo>
                    <a:pt x="130170" y="119415"/>
                  </a:lnTo>
                  <a:lnTo>
                    <a:pt x="119970" y="62776"/>
                  </a:lnTo>
                  <a:lnTo>
                    <a:pt x="113671" y="41684"/>
                  </a:lnTo>
                  <a:lnTo>
                    <a:pt x="100916" y="23886"/>
                  </a:lnTo>
                  <a:lnTo>
                    <a:pt x="80489" y="7078"/>
                  </a:lnTo>
                  <a:lnTo>
                    <a:pt x="65903" y="0"/>
                  </a:lnTo>
                </a:path>
              </a:pathLst>
            </a:custGeom>
            <a:ln w="3733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38041" y="912810"/>
              <a:ext cx="196413" cy="199190"/>
            </a:xfrm>
            <a:custGeom>
              <a:avLst/>
              <a:gdLst/>
              <a:ahLst/>
              <a:cxnLst/>
              <a:rect l="0" t="0" r="0" b="0"/>
              <a:pathLst>
                <a:path w="196413" h="199190">
                  <a:moveTo>
                    <a:pt x="0" y="64802"/>
                  </a:moveTo>
                  <a:lnTo>
                    <a:pt x="3063" y="106719"/>
                  </a:lnTo>
                  <a:lnTo>
                    <a:pt x="14308" y="137332"/>
                  </a:lnTo>
                  <a:lnTo>
                    <a:pt x="34769" y="189086"/>
                  </a:lnTo>
                  <a:lnTo>
                    <a:pt x="34665" y="189008"/>
                  </a:lnTo>
                  <a:lnTo>
                    <a:pt x="24389" y="153988"/>
                  </a:lnTo>
                  <a:lnTo>
                    <a:pt x="21409" y="104710"/>
                  </a:lnTo>
                  <a:lnTo>
                    <a:pt x="26308" y="50734"/>
                  </a:lnTo>
                  <a:lnTo>
                    <a:pt x="35048" y="29451"/>
                  </a:lnTo>
                  <a:lnTo>
                    <a:pt x="40594" y="20560"/>
                  </a:lnTo>
                  <a:lnTo>
                    <a:pt x="55946" y="7617"/>
                  </a:lnTo>
                  <a:lnTo>
                    <a:pt x="64864" y="2558"/>
                  </a:lnTo>
                  <a:lnTo>
                    <a:pt x="83962" y="0"/>
                  </a:lnTo>
                  <a:lnTo>
                    <a:pt x="102787" y="3840"/>
                  </a:lnTo>
                  <a:lnTo>
                    <a:pt x="133591" y="25023"/>
                  </a:lnTo>
                  <a:lnTo>
                    <a:pt x="161797" y="56817"/>
                  </a:lnTo>
                  <a:lnTo>
                    <a:pt x="188902" y="116696"/>
                  </a:lnTo>
                  <a:lnTo>
                    <a:pt x="195423" y="173323"/>
                  </a:lnTo>
                  <a:lnTo>
                    <a:pt x="196412" y="199189"/>
                  </a:lnTo>
                </a:path>
              </a:pathLst>
            </a:custGeom>
            <a:ln w="3733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834415" y="698500"/>
            <a:ext cx="1876744" cy="526924"/>
            <a:chOff x="3834415" y="698500"/>
            <a:chExt cx="1876744" cy="526924"/>
          </a:xfrm>
        </p:grpSpPr>
        <p:sp>
          <p:nvSpPr>
            <p:cNvPr id="15" name="Freeform 14"/>
            <p:cNvSpPr/>
            <p:nvPr/>
          </p:nvSpPr>
          <p:spPr>
            <a:xfrm>
              <a:off x="3834415" y="698500"/>
              <a:ext cx="26079" cy="476258"/>
            </a:xfrm>
            <a:custGeom>
              <a:avLst/>
              <a:gdLst/>
              <a:ahLst/>
              <a:cxnLst/>
              <a:rect l="0" t="0" r="0" b="0"/>
              <a:pathLst>
                <a:path w="26079" h="476258">
                  <a:moveTo>
                    <a:pt x="0" y="0"/>
                  </a:moveTo>
                  <a:lnTo>
                    <a:pt x="0" y="56415"/>
                  </a:lnTo>
                  <a:lnTo>
                    <a:pt x="8021" y="113889"/>
                  </a:lnTo>
                  <a:lnTo>
                    <a:pt x="12510" y="158720"/>
                  </a:lnTo>
                  <a:lnTo>
                    <a:pt x="17968" y="214788"/>
                  </a:lnTo>
                  <a:lnTo>
                    <a:pt x="19586" y="274185"/>
                  </a:lnTo>
                  <a:lnTo>
                    <a:pt x="20065" y="331565"/>
                  </a:lnTo>
                  <a:lnTo>
                    <a:pt x="23210" y="381218"/>
                  </a:lnTo>
                  <a:lnTo>
                    <a:pt x="26078" y="409248"/>
                  </a:lnTo>
                  <a:lnTo>
                    <a:pt x="21748" y="451761"/>
                  </a:lnTo>
                  <a:lnTo>
                    <a:pt x="20267" y="476257"/>
                  </a:lnTo>
                </a:path>
              </a:pathLst>
            </a:custGeom>
            <a:ln w="3657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94452" y="779565"/>
              <a:ext cx="122361" cy="303995"/>
            </a:xfrm>
            <a:custGeom>
              <a:avLst/>
              <a:gdLst/>
              <a:ahLst/>
              <a:cxnLst/>
              <a:rect l="0" t="0" r="0" b="0"/>
              <a:pathLst>
                <a:path w="122361" h="303995">
                  <a:moveTo>
                    <a:pt x="122360" y="0"/>
                  </a:moveTo>
                  <a:lnTo>
                    <a:pt x="88918" y="51852"/>
                  </a:lnTo>
                  <a:lnTo>
                    <a:pt x="57175" y="110442"/>
                  </a:lnTo>
                  <a:lnTo>
                    <a:pt x="4100" y="168714"/>
                  </a:lnTo>
                  <a:lnTo>
                    <a:pt x="736" y="176652"/>
                  </a:lnTo>
                  <a:lnTo>
                    <a:pt x="0" y="194480"/>
                  </a:lnTo>
                  <a:lnTo>
                    <a:pt x="11295" y="223507"/>
                  </a:lnTo>
                  <a:lnTo>
                    <a:pt x="28903" y="248120"/>
                  </a:lnTo>
                  <a:lnTo>
                    <a:pt x="85457" y="286811"/>
                  </a:lnTo>
                  <a:lnTo>
                    <a:pt x="122360" y="303994"/>
                  </a:lnTo>
                </a:path>
              </a:pathLst>
            </a:custGeom>
            <a:ln w="3657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34584" y="904214"/>
              <a:ext cx="134712" cy="176345"/>
            </a:xfrm>
            <a:custGeom>
              <a:avLst/>
              <a:gdLst/>
              <a:ahLst/>
              <a:cxnLst/>
              <a:rect l="0" t="0" r="0" b="0"/>
              <a:pathLst>
                <a:path w="134712" h="176345">
                  <a:moveTo>
                    <a:pt x="12627" y="37481"/>
                  </a:moveTo>
                  <a:lnTo>
                    <a:pt x="29933" y="52535"/>
                  </a:lnTo>
                  <a:lnTo>
                    <a:pt x="79750" y="71016"/>
                  </a:lnTo>
                  <a:lnTo>
                    <a:pt x="102132" y="71901"/>
                  </a:lnTo>
                  <a:lnTo>
                    <a:pt x="112830" y="70561"/>
                  </a:lnTo>
                  <a:lnTo>
                    <a:pt x="121088" y="66290"/>
                  </a:lnTo>
                  <a:lnTo>
                    <a:pt x="133265" y="52537"/>
                  </a:lnTo>
                  <a:lnTo>
                    <a:pt x="134711" y="44140"/>
                  </a:lnTo>
                  <a:lnTo>
                    <a:pt x="130313" y="25804"/>
                  </a:lnTo>
                  <a:lnTo>
                    <a:pt x="117850" y="12400"/>
                  </a:lnTo>
                  <a:lnTo>
                    <a:pt x="109797" y="7249"/>
                  </a:lnTo>
                  <a:lnTo>
                    <a:pt x="76947" y="0"/>
                  </a:lnTo>
                  <a:lnTo>
                    <a:pt x="57727" y="4310"/>
                  </a:lnTo>
                  <a:lnTo>
                    <a:pt x="21661" y="25424"/>
                  </a:lnTo>
                  <a:lnTo>
                    <a:pt x="8011" y="44132"/>
                  </a:lnTo>
                  <a:lnTo>
                    <a:pt x="2794" y="55426"/>
                  </a:lnTo>
                  <a:lnTo>
                    <a:pt x="0" y="79984"/>
                  </a:lnTo>
                  <a:lnTo>
                    <a:pt x="7381" y="127067"/>
                  </a:lnTo>
                  <a:lnTo>
                    <a:pt x="21831" y="153221"/>
                  </a:lnTo>
                  <a:lnTo>
                    <a:pt x="36984" y="165107"/>
                  </a:lnTo>
                  <a:lnTo>
                    <a:pt x="56104" y="173017"/>
                  </a:lnTo>
                  <a:lnTo>
                    <a:pt x="91062" y="176344"/>
                  </a:lnTo>
                  <a:lnTo>
                    <a:pt x="134225" y="169212"/>
                  </a:lnTo>
                </a:path>
              </a:pathLst>
            </a:custGeom>
            <a:ln w="3657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29608" y="931562"/>
              <a:ext cx="91199" cy="91199"/>
            </a:xfrm>
            <a:custGeom>
              <a:avLst/>
              <a:gdLst/>
              <a:ahLst/>
              <a:cxnLst/>
              <a:rect l="0" t="0" r="0" b="0"/>
              <a:pathLst>
                <a:path w="91199" h="91199">
                  <a:moveTo>
                    <a:pt x="0" y="0"/>
                  </a:moveTo>
                  <a:lnTo>
                    <a:pt x="47639" y="56364"/>
                  </a:lnTo>
                  <a:lnTo>
                    <a:pt x="73253" y="81982"/>
                  </a:lnTo>
                  <a:lnTo>
                    <a:pt x="91198" y="91198"/>
                  </a:lnTo>
                </a:path>
              </a:pathLst>
            </a:custGeom>
            <a:ln w="3657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39741" y="880896"/>
              <a:ext cx="172264" cy="344528"/>
            </a:xfrm>
            <a:custGeom>
              <a:avLst/>
              <a:gdLst/>
              <a:ahLst/>
              <a:cxnLst/>
              <a:rect l="0" t="0" r="0" b="0"/>
              <a:pathLst>
                <a:path w="172264" h="344528">
                  <a:moveTo>
                    <a:pt x="172263" y="0"/>
                  </a:moveTo>
                  <a:lnTo>
                    <a:pt x="138821" y="61046"/>
                  </a:lnTo>
                  <a:lnTo>
                    <a:pt x="113329" y="116876"/>
                  </a:lnTo>
                  <a:lnTo>
                    <a:pt x="87521" y="169287"/>
                  </a:lnTo>
                  <a:lnTo>
                    <a:pt x="60739" y="223008"/>
                  </a:lnTo>
                  <a:lnTo>
                    <a:pt x="28139" y="282404"/>
                  </a:lnTo>
                  <a:lnTo>
                    <a:pt x="11021" y="320996"/>
                  </a:lnTo>
                  <a:lnTo>
                    <a:pt x="0" y="344527"/>
                  </a:lnTo>
                </a:path>
              </a:pathLst>
            </a:custGeom>
            <a:ln w="3657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48237" y="921429"/>
              <a:ext cx="264087" cy="175415"/>
            </a:xfrm>
            <a:custGeom>
              <a:avLst/>
              <a:gdLst/>
              <a:ahLst/>
              <a:cxnLst/>
              <a:rect l="0" t="0" r="0" b="0"/>
              <a:pathLst>
                <a:path w="264087" h="175415">
                  <a:moveTo>
                    <a:pt x="6964" y="10133"/>
                  </a:moveTo>
                  <a:lnTo>
                    <a:pt x="0" y="36654"/>
                  </a:lnTo>
                  <a:lnTo>
                    <a:pt x="459" y="87763"/>
                  </a:lnTo>
                  <a:lnTo>
                    <a:pt x="6324" y="109938"/>
                  </a:lnTo>
                  <a:lnTo>
                    <a:pt x="28438" y="148693"/>
                  </a:lnTo>
                  <a:lnTo>
                    <a:pt x="34791" y="156550"/>
                  </a:lnTo>
                  <a:lnTo>
                    <a:pt x="42404" y="160662"/>
                  </a:lnTo>
                  <a:lnTo>
                    <a:pt x="59870" y="162228"/>
                  </a:lnTo>
                  <a:lnTo>
                    <a:pt x="68130" y="158817"/>
                  </a:lnTo>
                  <a:lnTo>
                    <a:pt x="83313" y="146021"/>
                  </a:lnTo>
                  <a:lnTo>
                    <a:pt x="99141" y="119827"/>
                  </a:lnTo>
                  <a:lnTo>
                    <a:pt x="107613" y="80506"/>
                  </a:lnTo>
                  <a:lnTo>
                    <a:pt x="110092" y="80692"/>
                  </a:lnTo>
                  <a:lnTo>
                    <a:pt x="112871" y="84194"/>
                  </a:lnTo>
                  <a:lnTo>
                    <a:pt x="137423" y="136240"/>
                  </a:lnTo>
                  <a:lnTo>
                    <a:pt x="156207" y="158087"/>
                  </a:lnTo>
                  <a:lnTo>
                    <a:pt x="181413" y="173442"/>
                  </a:lnTo>
                  <a:lnTo>
                    <a:pt x="200466" y="175414"/>
                  </a:lnTo>
                  <a:lnTo>
                    <a:pt x="210274" y="174364"/>
                  </a:lnTo>
                  <a:lnTo>
                    <a:pt x="227178" y="164189"/>
                  </a:lnTo>
                  <a:lnTo>
                    <a:pt x="241071" y="148408"/>
                  </a:lnTo>
                  <a:lnTo>
                    <a:pt x="262918" y="100858"/>
                  </a:lnTo>
                  <a:lnTo>
                    <a:pt x="264086" y="77852"/>
                  </a:lnTo>
                  <a:lnTo>
                    <a:pt x="252605" y="16745"/>
                  </a:lnTo>
                  <a:lnTo>
                    <a:pt x="250159" y="0"/>
                  </a:lnTo>
                </a:path>
              </a:pathLst>
            </a:custGeom>
            <a:ln w="3657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43023" y="949159"/>
              <a:ext cx="141508" cy="157581"/>
            </a:xfrm>
            <a:custGeom>
              <a:avLst/>
              <a:gdLst/>
              <a:ahLst/>
              <a:cxnLst/>
              <a:rect l="0" t="0" r="0" b="0"/>
              <a:pathLst>
                <a:path w="141508" h="157581">
                  <a:moveTo>
                    <a:pt x="87102" y="12802"/>
                  </a:moveTo>
                  <a:lnTo>
                    <a:pt x="76343" y="2043"/>
                  </a:lnTo>
                  <a:lnTo>
                    <a:pt x="69796" y="0"/>
                  </a:lnTo>
                  <a:lnTo>
                    <a:pt x="53515" y="732"/>
                  </a:lnTo>
                  <a:lnTo>
                    <a:pt x="38022" y="7813"/>
                  </a:lnTo>
                  <a:lnTo>
                    <a:pt x="30738" y="12854"/>
                  </a:lnTo>
                  <a:lnTo>
                    <a:pt x="9728" y="41465"/>
                  </a:lnTo>
                  <a:lnTo>
                    <a:pt x="0" y="78466"/>
                  </a:lnTo>
                  <a:lnTo>
                    <a:pt x="3729" y="101659"/>
                  </a:lnTo>
                  <a:lnTo>
                    <a:pt x="18489" y="130704"/>
                  </a:lnTo>
                  <a:lnTo>
                    <a:pt x="31837" y="145142"/>
                  </a:lnTo>
                  <a:lnTo>
                    <a:pt x="49029" y="155312"/>
                  </a:lnTo>
                  <a:lnTo>
                    <a:pt x="70931" y="157580"/>
                  </a:lnTo>
                  <a:lnTo>
                    <a:pt x="83077" y="156609"/>
                  </a:lnTo>
                  <a:lnTo>
                    <a:pt x="102577" y="146522"/>
                  </a:lnTo>
                  <a:lnTo>
                    <a:pt x="117624" y="130780"/>
                  </a:lnTo>
                  <a:lnTo>
                    <a:pt x="140271" y="83257"/>
                  </a:lnTo>
                  <a:lnTo>
                    <a:pt x="141507" y="63256"/>
                  </a:lnTo>
                  <a:lnTo>
                    <a:pt x="137178" y="44233"/>
                  </a:lnTo>
                  <a:lnTo>
                    <a:pt x="127747" y="28273"/>
                  </a:lnTo>
                  <a:lnTo>
                    <a:pt x="113047" y="16676"/>
                  </a:lnTo>
                  <a:lnTo>
                    <a:pt x="87102" y="2669"/>
                  </a:lnTo>
                </a:path>
              </a:pathLst>
            </a:custGeom>
            <a:ln w="3657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48016" y="921429"/>
              <a:ext cx="105039" cy="143259"/>
            </a:xfrm>
            <a:custGeom>
              <a:avLst/>
              <a:gdLst/>
              <a:ahLst/>
              <a:cxnLst/>
              <a:rect l="0" t="0" r="0" b="0"/>
              <a:pathLst>
                <a:path w="105039" h="143259">
                  <a:moveTo>
                    <a:pt x="3707" y="91198"/>
                  </a:moveTo>
                  <a:lnTo>
                    <a:pt x="25703" y="143258"/>
                  </a:lnTo>
                  <a:lnTo>
                    <a:pt x="26252" y="142793"/>
                  </a:lnTo>
                  <a:lnTo>
                    <a:pt x="18643" y="122999"/>
                  </a:lnTo>
                  <a:lnTo>
                    <a:pt x="1278" y="81342"/>
                  </a:lnTo>
                  <a:lnTo>
                    <a:pt x="0" y="60921"/>
                  </a:lnTo>
                  <a:lnTo>
                    <a:pt x="4311" y="41713"/>
                  </a:lnTo>
                  <a:lnTo>
                    <a:pt x="13733" y="25670"/>
                  </a:lnTo>
                  <a:lnTo>
                    <a:pt x="28429" y="14036"/>
                  </a:lnTo>
                  <a:lnTo>
                    <a:pt x="47345" y="6238"/>
                  </a:lnTo>
                  <a:lnTo>
                    <a:pt x="105038" y="0"/>
                  </a:lnTo>
                </a:path>
              </a:pathLst>
            </a:custGeom>
            <a:ln w="3657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25203" y="725789"/>
              <a:ext cx="150781" cy="396777"/>
            </a:xfrm>
            <a:custGeom>
              <a:avLst/>
              <a:gdLst/>
              <a:ahLst/>
              <a:cxnLst/>
              <a:rect l="0" t="0" r="0" b="0"/>
              <a:pathLst>
                <a:path w="150781" h="396777">
                  <a:moveTo>
                    <a:pt x="100115" y="266571"/>
                  </a:moveTo>
                  <a:lnTo>
                    <a:pt x="90899" y="243428"/>
                  </a:lnTo>
                  <a:lnTo>
                    <a:pt x="80632" y="229639"/>
                  </a:lnTo>
                  <a:lnTo>
                    <a:pt x="56811" y="214595"/>
                  </a:lnTo>
                  <a:lnTo>
                    <a:pt x="48727" y="213906"/>
                  </a:lnTo>
                  <a:lnTo>
                    <a:pt x="33741" y="219145"/>
                  </a:lnTo>
                  <a:lnTo>
                    <a:pt x="12644" y="240134"/>
                  </a:lnTo>
                  <a:lnTo>
                    <a:pt x="4944" y="261202"/>
                  </a:lnTo>
                  <a:lnTo>
                    <a:pt x="0" y="316802"/>
                  </a:lnTo>
                  <a:lnTo>
                    <a:pt x="5328" y="342939"/>
                  </a:lnTo>
                  <a:lnTo>
                    <a:pt x="27098" y="387241"/>
                  </a:lnTo>
                  <a:lnTo>
                    <a:pt x="34548" y="393180"/>
                  </a:lnTo>
                  <a:lnTo>
                    <a:pt x="42893" y="396013"/>
                  </a:lnTo>
                  <a:lnTo>
                    <a:pt x="51834" y="396776"/>
                  </a:lnTo>
                  <a:lnTo>
                    <a:pt x="60046" y="392781"/>
                  </a:lnTo>
                  <a:lnTo>
                    <a:pt x="75176" y="376333"/>
                  </a:lnTo>
                  <a:lnTo>
                    <a:pt x="90974" y="347132"/>
                  </a:lnTo>
                  <a:lnTo>
                    <a:pt x="99435" y="290825"/>
                  </a:lnTo>
                  <a:lnTo>
                    <a:pt x="106544" y="242107"/>
                  </a:lnTo>
                  <a:lnTo>
                    <a:pt x="108024" y="190893"/>
                  </a:lnTo>
                  <a:lnTo>
                    <a:pt x="102959" y="134560"/>
                  </a:lnTo>
                  <a:lnTo>
                    <a:pt x="99831" y="82841"/>
                  </a:lnTo>
                  <a:lnTo>
                    <a:pt x="92274" y="37367"/>
                  </a:lnTo>
                  <a:lnTo>
                    <a:pt x="84031" y="0"/>
                  </a:lnTo>
                  <a:lnTo>
                    <a:pt x="82637" y="2162"/>
                  </a:lnTo>
                  <a:lnTo>
                    <a:pt x="80216" y="54068"/>
                  </a:lnTo>
                  <a:lnTo>
                    <a:pt x="79957" y="99774"/>
                  </a:lnTo>
                  <a:lnTo>
                    <a:pt x="82872" y="159648"/>
                  </a:lnTo>
                  <a:lnTo>
                    <a:pt x="88577" y="210047"/>
                  </a:lnTo>
                  <a:lnTo>
                    <a:pt x="97817" y="268802"/>
                  </a:lnTo>
                  <a:lnTo>
                    <a:pt x="101346" y="293459"/>
                  </a:lnTo>
                  <a:lnTo>
                    <a:pt x="115992" y="325204"/>
                  </a:lnTo>
                  <a:lnTo>
                    <a:pt x="128188" y="341795"/>
                  </a:lnTo>
                  <a:lnTo>
                    <a:pt x="133467" y="345994"/>
                  </a:lnTo>
                  <a:lnTo>
                    <a:pt x="138113" y="347667"/>
                  </a:lnTo>
                  <a:lnTo>
                    <a:pt x="150780" y="347637"/>
                  </a:lnTo>
                </a:path>
              </a:pathLst>
            </a:custGeom>
            <a:ln w="3657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16516" y="850496"/>
              <a:ext cx="194643" cy="248484"/>
            </a:xfrm>
            <a:custGeom>
              <a:avLst/>
              <a:gdLst/>
              <a:ahLst/>
              <a:cxnLst/>
              <a:rect l="0" t="0" r="0" b="0"/>
              <a:pathLst>
                <a:path w="194643" h="248484">
                  <a:moveTo>
                    <a:pt x="141863" y="0"/>
                  </a:moveTo>
                  <a:lnTo>
                    <a:pt x="100775" y="3003"/>
                  </a:lnTo>
                  <a:lnTo>
                    <a:pt x="70767" y="14026"/>
                  </a:lnTo>
                  <a:lnTo>
                    <a:pt x="30366" y="37924"/>
                  </a:lnTo>
                  <a:lnTo>
                    <a:pt x="16123" y="54010"/>
                  </a:lnTo>
                  <a:lnTo>
                    <a:pt x="10749" y="63029"/>
                  </a:lnTo>
                  <a:lnTo>
                    <a:pt x="9418" y="72419"/>
                  </a:lnTo>
                  <a:lnTo>
                    <a:pt x="13943" y="91859"/>
                  </a:lnTo>
                  <a:lnTo>
                    <a:pt x="19429" y="99520"/>
                  </a:lnTo>
                  <a:lnTo>
                    <a:pt x="34530" y="111035"/>
                  </a:lnTo>
                  <a:lnTo>
                    <a:pt x="62022" y="123848"/>
                  </a:lnTo>
                  <a:lnTo>
                    <a:pt x="122648" y="133695"/>
                  </a:lnTo>
                  <a:lnTo>
                    <a:pt x="170469" y="145630"/>
                  </a:lnTo>
                  <a:lnTo>
                    <a:pt x="178948" y="151130"/>
                  </a:lnTo>
                  <a:lnTo>
                    <a:pt x="191372" y="166249"/>
                  </a:lnTo>
                  <a:lnTo>
                    <a:pt x="194642" y="184227"/>
                  </a:lnTo>
                  <a:lnTo>
                    <a:pt x="193938" y="193750"/>
                  </a:lnTo>
                  <a:lnTo>
                    <a:pt x="187150" y="210336"/>
                  </a:lnTo>
                  <a:lnTo>
                    <a:pt x="175502" y="225214"/>
                  </a:lnTo>
                  <a:lnTo>
                    <a:pt x="159065" y="239332"/>
                  </a:lnTo>
                  <a:lnTo>
                    <a:pt x="134497" y="247108"/>
                  </a:lnTo>
                  <a:lnTo>
                    <a:pt x="89015" y="248483"/>
                  </a:lnTo>
                  <a:lnTo>
                    <a:pt x="33971" y="238861"/>
                  </a:lnTo>
                  <a:lnTo>
                    <a:pt x="0" y="233062"/>
                  </a:lnTo>
                </a:path>
              </a:pathLst>
            </a:custGeom>
            <a:ln w="3657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852808" y="698500"/>
            <a:ext cx="2799304" cy="526924"/>
            <a:chOff x="6852808" y="698500"/>
            <a:chExt cx="2799304" cy="526924"/>
          </a:xfrm>
        </p:grpSpPr>
        <p:sp>
          <p:nvSpPr>
            <p:cNvPr id="26" name="Freeform 25"/>
            <p:cNvSpPr/>
            <p:nvPr/>
          </p:nvSpPr>
          <p:spPr>
            <a:xfrm>
              <a:off x="6852808" y="698500"/>
              <a:ext cx="158967" cy="382650"/>
            </a:xfrm>
            <a:custGeom>
              <a:avLst/>
              <a:gdLst/>
              <a:ahLst/>
              <a:cxnLst/>
              <a:rect l="0" t="0" r="0" b="0"/>
              <a:pathLst>
                <a:path w="158967" h="382650">
                  <a:moveTo>
                    <a:pt x="0" y="382649"/>
                  </a:moveTo>
                  <a:lnTo>
                    <a:pt x="5273" y="324055"/>
                  </a:lnTo>
                  <a:lnTo>
                    <a:pt x="9014" y="267633"/>
                  </a:lnTo>
                  <a:lnTo>
                    <a:pt x="10766" y="220760"/>
                  </a:lnTo>
                  <a:lnTo>
                    <a:pt x="17745" y="164803"/>
                  </a:lnTo>
                  <a:lnTo>
                    <a:pt x="19450" y="111229"/>
                  </a:lnTo>
                  <a:lnTo>
                    <a:pt x="26616" y="58124"/>
                  </a:lnTo>
                  <a:lnTo>
                    <a:pt x="31068" y="20571"/>
                  </a:lnTo>
                  <a:lnTo>
                    <a:pt x="39934" y="2413"/>
                  </a:lnTo>
                  <a:lnTo>
                    <a:pt x="45389" y="0"/>
                  </a:lnTo>
                  <a:lnTo>
                    <a:pt x="51234" y="1702"/>
                  </a:lnTo>
                  <a:lnTo>
                    <a:pt x="57339" y="6149"/>
                  </a:lnTo>
                  <a:lnTo>
                    <a:pt x="67065" y="19922"/>
                  </a:lnTo>
                  <a:lnTo>
                    <a:pt x="85780" y="73294"/>
                  </a:lnTo>
                  <a:lnTo>
                    <a:pt x="99289" y="127660"/>
                  </a:lnTo>
                  <a:lnTo>
                    <a:pt x="109270" y="174994"/>
                  </a:lnTo>
                  <a:lnTo>
                    <a:pt x="119219" y="221033"/>
                  </a:lnTo>
                  <a:lnTo>
                    <a:pt x="132471" y="270874"/>
                  </a:lnTo>
                  <a:lnTo>
                    <a:pt x="149030" y="322710"/>
                  </a:lnTo>
                  <a:lnTo>
                    <a:pt x="156022" y="352746"/>
                  </a:lnTo>
                  <a:lnTo>
                    <a:pt x="158966" y="382649"/>
                  </a:lnTo>
                </a:path>
              </a:pathLst>
            </a:custGeom>
            <a:ln w="35814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62743" y="947684"/>
              <a:ext cx="109291" cy="14242"/>
            </a:xfrm>
            <a:custGeom>
              <a:avLst/>
              <a:gdLst/>
              <a:ahLst/>
              <a:cxnLst/>
              <a:rect l="0" t="0" r="0" b="0"/>
              <a:pathLst>
                <a:path w="109291" h="14242">
                  <a:moveTo>
                    <a:pt x="109290" y="14241"/>
                  </a:moveTo>
                  <a:lnTo>
                    <a:pt x="67804" y="413"/>
                  </a:lnTo>
                  <a:lnTo>
                    <a:pt x="48901" y="0"/>
                  </a:lnTo>
                  <a:lnTo>
                    <a:pt x="0" y="4306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71386" y="733414"/>
              <a:ext cx="19871" cy="347736"/>
            </a:xfrm>
            <a:custGeom>
              <a:avLst/>
              <a:gdLst/>
              <a:ahLst/>
              <a:cxnLst/>
              <a:rect l="0" t="0" r="0" b="0"/>
              <a:pathLst>
                <a:path w="19871" h="347736">
                  <a:moveTo>
                    <a:pt x="0" y="0"/>
                  </a:moveTo>
                  <a:lnTo>
                    <a:pt x="0" y="55314"/>
                  </a:lnTo>
                  <a:lnTo>
                    <a:pt x="0" y="107539"/>
                  </a:lnTo>
                  <a:lnTo>
                    <a:pt x="2944" y="163975"/>
                  </a:lnTo>
                  <a:lnTo>
                    <a:pt x="8553" y="212942"/>
                  </a:lnTo>
                  <a:lnTo>
                    <a:pt x="16490" y="271964"/>
                  </a:lnTo>
                  <a:lnTo>
                    <a:pt x="19202" y="321401"/>
                  </a:lnTo>
                  <a:lnTo>
                    <a:pt x="19870" y="347735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81321" y="930491"/>
              <a:ext cx="172612" cy="294933"/>
            </a:xfrm>
            <a:custGeom>
              <a:avLst/>
              <a:gdLst/>
              <a:ahLst/>
              <a:cxnLst/>
              <a:rect l="0" t="0" r="0" b="0"/>
              <a:pathLst>
                <a:path w="172612" h="294933">
                  <a:moveTo>
                    <a:pt x="149029" y="100981"/>
                  </a:moveTo>
                  <a:lnTo>
                    <a:pt x="156893" y="65615"/>
                  </a:lnTo>
                  <a:lnTo>
                    <a:pt x="155407" y="32730"/>
                  </a:lnTo>
                  <a:lnTo>
                    <a:pt x="153282" y="22363"/>
                  </a:lnTo>
                  <a:lnTo>
                    <a:pt x="148553" y="14348"/>
                  </a:lnTo>
                  <a:lnTo>
                    <a:pt x="134467" y="2498"/>
                  </a:lnTo>
                  <a:lnTo>
                    <a:pt x="126073" y="0"/>
                  </a:lnTo>
                  <a:lnTo>
                    <a:pt x="107917" y="169"/>
                  </a:lnTo>
                  <a:lnTo>
                    <a:pt x="91752" y="6867"/>
                  </a:lnTo>
                  <a:lnTo>
                    <a:pt x="84351" y="11744"/>
                  </a:lnTo>
                  <a:lnTo>
                    <a:pt x="73183" y="25995"/>
                  </a:lnTo>
                  <a:lnTo>
                    <a:pt x="65644" y="44472"/>
                  </a:lnTo>
                  <a:lnTo>
                    <a:pt x="62503" y="78595"/>
                  </a:lnTo>
                  <a:lnTo>
                    <a:pt x="65680" y="99863"/>
                  </a:lnTo>
                  <a:lnTo>
                    <a:pt x="73716" y="117411"/>
                  </a:lnTo>
                  <a:lnTo>
                    <a:pt x="78951" y="125182"/>
                  </a:lnTo>
                  <a:lnTo>
                    <a:pt x="86856" y="129258"/>
                  </a:lnTo>
                  <a:lnTo>
                    <a:pt x="107414" y="130843"/>
                  </a:lnTo>
                  <a:lnTo>
                    <a:pt x="115766" y="127513"/>
                  </a:lnTo>
                  <a:lnTo>
                    <a:pt x="127991" y="114981"/>
                  </a:lnTo>
                  <a:lnTo>
                    <a:pt x="141078" y="89306"/>
                  </a:lnTo>
                  <a:lnTo>
                    <a:pt x="144834" y="88782"/>
                  </a:lnTo>
                  <a:lnTo>
                    <a:pt x="148439" y="93952"/>
                  </a:lnTo>
                  <a:lnTo>
                    <a:pt x="154287" y="113312"/>
                  </a:lnTo>
                  <a:lnTo>
                    <a:pt x="163623" y="169317"/>
                  </a:lnTo>
                  <a:lnTo>
                    <a:pt x="172611" y="205250"/>
                  </a:lnTo>
                  <a:lnTo>
                    <a:pt x="170182" y="227909"/>
                  </a:lnTo>
                  <a:lnTo>
                    <a:pt x="161743" y="247915"/>
                  </a:lnTo>
                  <a:lnTo>
                    <a:pt x="150632" y="264166"/>
                  </a:lnTo>
                  <a:lnTo>
                    <a:pt x="135391" y="275805"/>
                  </a:lnTo>
                  <a:lnTo>
                    <a:pt x="116474" y="283553"/>
                  </a:lnTo>
                  <a:lnTo>
                    <a:pt x="65407" y="291471"/>
                  </a:lnTo>
                  <a:lnTo>
                    <a:pt x="37901" y="294932"/>
                  </a:lnTo>
                  <a:lnTo>
                    <a:pt x="0" y="289752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80026" y="929090"/>
              <a:ext cx="139095" cy="174834"/>
            </a:xfrm>
            <a:custGeom>
              <a:avLst/>
              <a:gdLst/>
              <a:ahLst/>
              <a:cxnLst/>
              <a:rect l="0" t="0" r="0" b="0"/>
              <a:pathLst>
                <a:path w="139095" h="174834">
                  <a:moveTo>
                    <a:pt x="0" y="62641"/>
                  </a:moveTo>
                  <a:lnTo>
                    <a:pt x="41486" y="76470"/>
                  </a:lnTo>
                  <a:lnTo>
                    <a:pt x="60387" y="76883"/>
                  </a:lnTo>
                  <a:lnTo>
                    <a:pt x="78724" y="72283"/>
                  </a:lnTo>
                  <a:lnTo>
                    <a:pt x="94232" y="62879"/>
                  </a:lnTo>
                  <a:lnTo>
                    <a:pt x="105542" y="48396"/>
                  </a:lnTo>
                  <a:lnTo>
                    <a:pt x="110102" y="39897"/>
                  </a:lnTo>
                  <a:lnTo>
                    <a:pt x="110935" y="32024"/>
                  </a:lnTo>
                  <a:lnTo>
                    <a:pt x="105973" y="17388"/>
                  </a:lnTo>
                  <a:lnTo>
                    <a:pt x="93464" y="6467"/>
                  </a:lnTo>
                  <a:lnTo>
                    <a:pt x="85491" y="2010"/>
                  </a:lnTo>
                  <a:lnTo>
                    <a:pt x="67803" y="0"/>
                  </a:lnTo>
                  <a:lnTo>
                    <a:pt x="50005" y="3891"/>
                  </a:lnTo>
                  <a:lnTo>
                    <a:pt x="34736" y="12980"/>
                  </a:lnTo>
                  <a:lnTo>
                    <a:pt x="23535" y="27323"/>
                  </a:lnTo>
                  <a:lnTo>
                    <a:pt x="7348" y="68789"/>
                  </a:lnTo>
                  <a:lnTo>
                    <a:pt x="6210" y="90764"/>
                  </a:lnTo>
                  <a:lnTo>
                    <a:pt x="14474" y="131856"/>
                  </a:lnTo>
                  <a:lnTo>
                    <a:pt x="28821" y="156621"/>
                  </a:lnTo>
                  <a:lnTo>
                    <a:pt x="43719" y="168070"/>
                  </a:lnTo>
                  <a:lnTo>
                    <a:pt x="52328" y="172668"/>
                  </a:lnTo>
                  <a:lnTo>
                    <a:pt x="70726" y="174833"/>
                  </a:lnTo>
                  <a:lnTo>
                    <a:pt x="123375" y="164321"/>
                  </a:lnTo>
                  <a:lnTo>
                    <a:pt x="139094" y="161994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48926" y="773155"/>
              <a:ext cx="152087" cy="314937"/>
            </a:xfrm>
            <a:custGeom>
              <a:avLst/>
              <a:gdLst/>
              <a:ahLst/>
              <a:cxnLst/>
              <a:rect l="0" t="0" r="0" b="0"/>
              <a:pathLst>
                <a:path w="152087" h="314937">
                  <a:moveTo>
                    <a:pt x="0" y="0"/>
                  </a:moveTo>
                  <a:lnTo>
                    <a:pt x="0" y="55314"/>
                  </a:lnTo>
                  <a:lnTo>
                    <a:pt x="6828" y="113264"/>
                  </a:lnTo>
                  <a:lnTo>
                    <a:pt x="12265" y="171321"/>
                  </a:lnTo>
                  <a:lnTo>
                    <a:pt x="17618" y="219294"/>
                  </a:lnTo>
                  <a:lnTo>
                    <a:pt x="19203" y="265522"/>
                  </a:lnTo>
                  <a:lnTo>
                    <a:pt x="19573" y="283598"/>
                  </a:lnTo>
                  <a:lnTo>
                    <a:pt x="19844" y="229536"/>
                  </a:lnTo>
                  <a:lnTo>
                    <a:pt x="22070" y="193613"/>
                  </a:lnTo>
                  <a:lnTo>
                    <a:pt x="30416" y="175836"/>
                  </a:lnTo>
                  <a:lnTo>
                    <a:pt x="44429" y="163519"/>
                  </a:lnTo>
                  <a:lnTo>
                    <a:pt x="52802" y="158689"/>
                  </a:lnTo>
                  <a:lnTo>
                    <a:pt x="73880" y="156266"/>
                  </a:lnTo>
                  <a:lnTo>
                    <a:pt x="85683" y="157166"/>
                  </a:lnTo>
                  <a:lnTo>
                    <a:pt x="104685" y="166997"/>
                  </a:lnTo>
                  <a:lnTo>
                    <a:pt x="134873" y="200292"/>
                  </a:lnTo>
                  <a:lnTo>
                    <a:pt x="150110" y="228982"/>
                  </a:lnTo>
                  <a:lnTo>
                    <a:pt x="152086" y="251535"/>
                  </a:lnTo>
                  <a:lnTo>
                    <a:pt x="148180" y="274070"/>
                  </a:lnTo>
                  <a:lnTo>
                    <a:pt x="139086" y="291445"/>
                  </a:lnTo>
                  <a:lnTo>
                    <a:pt x="124740" y="303583"/>
                  </a:lnTo>
                  <a:lnTo>
                    <a:pt x="106220" y="311553"/>
                  </a:lnTo>
                  <a:lnTo>
                    <a:pt x="72073" y="314936"/>
                  </a:lnTo>
                  <a:lnTo>
                    <a:pt x="42698" y="309438"/>
                  </a:lnTo>
                  <a:lnTo>
                    <a:pt x="19870" y="298059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27762" y="902314"/>
              <a:ext cx="99354" cy="172315"/>
            </a:xfrm>
            <a:custGeom>
              <a:avLst/>
              <a:gdLst/>
              <a:ahLst/>
              <a:cxnLst/>
              <a:rect l="0" t="0" r="0" b="0"/>
              <a:pathLst>
                <a:path w="99354" h="172315">
                  <a:moveTo>
                    <a:pt x="0" y="69547"/>
                  </a:moveTo>
                  <a:lnTo>
                    <a:pt x="16946" y="120386"/>
                  </a:lnTo>
                  <a:lnTo>
                    <a:pt x="34255" y="172314"/>
                  </a:lnTo>
                  <a:lnTo>
                    <a:pt x="16215" y="112919"/>
                  </a:lnTo>
                  <a:lnTo>
                    <a:pt x="12279" y="63436"/>
                  </a:lnTo>
                  <a:lnTo>
                    <a:pt x="19338" y="30939"/>
                  </a:lnTo>
                  <a:lnTo>
                    <a:pt x="29201" y="10439"/>
                  </a:lnTo>
                  <a:lnTo>
                    <a:pt x="37130" y="4751"/>
                  </a:lnTo>
                  <a:lnTo>
                    <a:pt x="67179" y="917"/>
                  </a:lnTo>
                  <a:lnTo>
                    <a:pt x="99353" y="0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38254" y="931448"/>
              <a:ext cx="147826" cy="151796"/>
            </a:xfrm>
            <a:custGeom>
              <a:avLst/>
              <a:gdLst/>
              <a:ahLst/>
              <a:cxnLst/>
              <a:rect l="0" t="0" r="0" b="0"/>
              <a:pathLst>
                <a:path w="147826" h="151796">
                  <a:moveTo>
                    <a:pt x="108084" y="40413"/>
                  </a:moveTo>
                  <a:lnTo>
                    <a:pt x="102809" y="24590"/>
                  </a:lnTo>
                  <a:lnTo>
                    <a:pt x="91389" y="10934"/>
                  </a:lnTo>
                  <a:lnTo>
                    <a:pt x="83707" y="4201"/>
                  </a:lnTo>
                  <a:lnTo>
                    <a:pt x="75273" y="817"/>
                  </a:lnTo>
                  <a:lnTo>
                    <a:pt x="57073" y="0"/>
                  </a:lnTo>
                  <a:lnTo>
                    <a:pt x="40887" y="6261"/>
                  </a:lnTo>
                  <a:lnTo>
                    <a:pt x="12507" y="28270"/>
                  </a:lnTo>
                  <a:lnTo>
                    <a:pt x="4889" y="46791"/>
                  </a:lnTo>
                  <a:lnTo>
                    <a:pt x="0" y="94661"/>
                  </a:lnTo>
                  <a:lnTo>
                    <a:pt x="5219" y="117511"/>
                  </a:lnTo>
                  <a:lnTo>
                    <a:pt x="9701" y="128241"/>
                  </a:lnTo>
                  <a:lnTo>
                    <a:pt x="23513" y="143107"/>
                  </a:lnTo>
                  <a:lnTo>
                    <a:pt x="31832" y="148617"/>
                  </a:lnTo>
                  <a:lnTo>
                    <a:pt x="49909" y="151795"/>
                  </a:lnTo>
                  <a:lnTo>
                    <a:pt x="59365" y="151097"/>
                  </a:lnTo>
                  <a:lnTo>
                    <a:pt x="66774" y="147320"/>
                  </a:lnTo>
                  <a:lnTo>
                    <a:pt x="77949" y="134292"/>
                  </a:lnTo>
                  <a:lnTo>
                    <a:pt x="90446" y="108338"/>
                  </a:lnTo>
                  <a:lnTo>
                    <a:pt x="97731" y="63970"/>
                  </a:lnTo>
                  <a:lnTo>
                    <a:pt x="100078" y="64949"/>
                  </a:lnTo>
                  <a:lnTo>
                    <a:pt x="126718" y="124030"/>
                  </a:lnTo>
                  <a:lnTo>
                    <a:pt x="135868" y="132772"/>
                  </a:lnTo>
                  <a:lnTo>
                    <a:pt x="147825" y="139766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25821" y="951990"/>
              <a:ext cx="9936" cy="149030"/>
            </a:xfrm>
            <a:custGeom>
              <a:avLst/>
              <a:gdLst/>
              <a:ahLst/>
              <a:cxnLst/>
              <a:rect l="0" t="0" r="0" b="0"/>
              <a:pathLst>
                <a:path w="9936" h="149030">
                  <a:moveTo>
                    <a:pt x="0" y="0"/>
                  </a:moveTo>
                  <a:lnTo>
                    <a:pt x="0" y="54038"/>
                  </a:lnTo>
                  <a:lnTo>
                    <a:pt x="5274" y="106225"/>
                  </a:lnTo>
                  <a:lnTo>
                    <a:pt x="9935" y="149029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86079" y="832767"/>
              <a:ext cx="9936" cy="1"/>
            </a:xfrm>
            <a:custGeom>
              <a:avLst/>
              <a:gdLst/>
              <a:ahLst/>
              <a:cxnLst/>
              <a:rect l="0" t="0" r="0" b="0"/>
              <a:pathLst>
                <a:path w="9936" h="1">
                  <a:moveTo>
                    <a:pt x="9935" y="0"/>
                  </a:moveTo>
                  <a:lnTo>
                    <a:pt x="0" y="0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88003" y="919567"/>
              <a:ext cx="136524" cy="201443"/>
            </a:xfrm>
            <a:custGeom>
              <a:avLst/>
              <a:gdLst/>
              <a:ahLst/>
              <a:cxnLst/>
              <a:rect l="0" t="0" r="0" b="0"/>
              <a:pathLst>
                <a:path w="136524" h="201443">
                  <a:moveTo>
                    <a:pt x="96783" y="12552"/>
                  </a:moveTo>
                  <a:lnTo>
                    <a:pt x="86234" y="2004"/>
                  </a:lnTo>
                  <a:lnTo>
                    <a:pt x="79815" y="0"/>
                  </a:lnTo>
                  <a:lnTo>
                    <a:pt x="63851" y="718"/>
                  </a:lnTo>
                  <a:lnTo>
                    <a:pt x="48660" y="10604"/>
                  </a:lnTo>
                  <a:lnTo>
                    <a:pt x="20919" y="43936"/>
                  </a:lnTo>
                  <a:lnTo>
                    <a:pt x="6105" y="72631"/>
                  </a:lnTo>
                  <a:lnTo>
                    <a:pt x="0" y="107383"/>
                  </a:lnTo>
                  <a:lnTo>
                    <a:pt x="3466" y="140371"/>
                  </a:lnTo>
                  <a:lnTo>
                    <a:pt x="16758" y="171120"/>
                  </a:lnTo>
                  <a:lnTo>
                    <a:pt x="39954" y="195931"/>
                  </a:lnTo>
                  <a:lnTo>
                    <a:pt x="48961" y="199936"/>
                  </a:lnTo>
                  <a:lnTo>
                    <a:pt x="67802" y="201442"/>
                  </a:lnTo>
                  <a:lnTo>
                    <a:pt x="97027" y="190809"/>
                  </a:lnTo>
                  <a:lnTo>
                    <a:pt x="121386" y="173676"/>
                  </a:lnTo>
                  <a:lnTo>
                    <a:pt x="129796" y="164013"/>
                  </a:lnTo>
                  <a:lnTo>
                    <a:pt x="136523" y="151646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28818" y="793025"/>
              <a:ext cx="133506" cy="325033"/>
            </a:xfrm>
            <a:custGeom>
              <a:avLst/>
              <a:gdLst/>
              <a:ahLst/>
              <a:cxnLst/>
              <a:rect l="0" t="0" r="0" b="0"/>
              <a:pathLst>
                <a:path w="133506" h="325033">
                  <a:moveTo>
                    <a:pt x="24217" y="0"/>
                  </a:moveTo>
                  <a:lnTo>
                    <a:pt x="17388" y="46488"/>
                  </a:lnTo>
                  <a:lnTo>
                    <a:pt x="15202" y="93747"/>
                  </a:lnTo>
                  <a:lnTo>
                    <a:pt x="14554" y="142708"/>
                  </a:lnTo>
                  <a:lnTo>
                    <a:pt x="13258" y="191068"/>
                  </a:lnTo>
                  <a:lnTo>
                    <a:pt x="6433" y="247528"/>
                  </a:lnTo>
                  <a:lnTo>
                    <a:pt x="0" y="305469"/>
                  </a:lnTo>
                  <a:lnTo>
                    <a:pt x="6462" y="321959"/>
                  </a:lnTo>
                  <a:lnTo>
                    <a:pt x="12379" y="325032"/>
                  </a:lnTo>
                  <a:lnTo>
                    <a:pt x="19637" y="324872"/>
                  </a:lnTo>
                  <a:lnTo>
                    <a:pt x="71490" y="317740"/>
                  </a:lnTo>
                  <a:lnTo>
                    <a:pt x="101882" y="309165"/>
                  </a:lnTo>
                  <a:lnTo>
                    <a:pt x="133505" y="288124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343099" y="932119"/>
              <a:ext cx="99354" cy="5725"/>
            </a:xfrm>
            <a:custGeom>
              <a:avLst/>
              <a:gdLst/>
              <a:ahLst/>
              <a:cxnLst/>
              <a:rect l="0" t="0" r="0" b="0"/>
              <a:pathLst>
                <a:path w="99354" h="5725">
                  <a:moveTo>
                    <a:pt x="99353" y="0"/>
                  </a:moveTo>
                  <a:lnTo>
                    <a:pt x="59067" y="2944"/>
                  </a:lnTo>
                  <a:lnTo>
                    <a:pt x="39498" y="5724"/>
                  </a:lnTo>
                  <a:lnTo>
                    <a:pt x="0" y="0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72905" y="743349"/>
              <a:ext cx="129160" cy="49677"/>
            </a:xfrm>
            <a:custGeom>
              <a:avLst/>
              <a:gdLst/>
              <a:ahLst/>
              <a:cxnLst/>
              <a:rect l="0" t="0" r="0" b="0"/>
              <a:pathLst>
                <a:path w="129160" h="49677">
                  <a:moveTo>
                    <a:pt x="129159" y="0"/>
                  </a:moveTo>
                  <a:lnTo>
                    <a:pt x="78320" y="16946"/>
                  </a:lnTo>
                  <a:lnTo>
                    <a:pt x="21976" y="36463"/>
                  </a:lnTo>
                  <a:lnTo>
                    <a:pt x="0" y="49676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12002" y="961925"/>
              <a:ext cx="119224" cy="99354"/>
            </a:xfrm>
            <a:custGeom>
              <a:avLst/>
              <a:gdLst/>
              <a:ahLst/>
              <a:cxnLst/>
              <a:rect l="0" t="0" r="0" b="0"/>
              <a:pathLst>
                <a:path w="119224" h="99354">
                  <a:moveTo>
                    <a:pt x="119223" y="0"/>
                  </a:moveTo>
                  <a:lnTo>
                    <a:pt x="64901" y="53218"/>
                  </a:lnTo>
                  <a:lnTo>
                    <a:pt x="8559" y="93479"/>
                  </a:lnTo>
                  <a:lnTo>
                    <a:pt x="0" y="99353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21937" y="951990"/>
              <a:ext cx="99354" cy="129160"/>
            </a:xfrm>
            <a:custGeom>
              <a:avLst/>
              <a:gdLst/>
              <a:ahLst/>
              <a:cxnLst/>
              <a:rect l="0" t="0" r="0" b="0"/>
              <a:pathLst>
                <a:path w="99354" h="129160">
                  <a:moveTo>
                    <a:pt x="0" y="0"/>
                  </a:moveTo>
                  <a:lnTo>
                    <a:pt x="27065" y="50840"/>
                  </a:lnTo>
                  <a:lnTo>
                    <a:pt x="56811" y="99506"/>
                  </a:lnTo>
                  <a:lnTo>
                    <a:pt x="72718" y="113404"/>
                  </a:lnTo>
                  <a:lnTo>
                    <a:pt x="99353" y="129159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61200" y="891474"/>
              <a:ext cx="104658" cy="299919"/>
            </a:xfrm>
            <a:custGeom>
              <a:avLst/>
              <a:gdLst/>
              <a:ahLst/>
              <a:cxnLst/>
              <a:rect l="0" t="0" r="0" b="0"/>
              <a:pathLst>
                <a:path w="104658" h="299919">
                  <a:moveTo>
                    <a:pt x="19701" y="159869"/>
                  </a:moveTo>
                  <a:lnTo>
                    <a:pt x="22645" y="210963"/>
                  </a:lnTo>
                  <a:lnTo>
                    <a:pt x="28255" y="262813"/>
                  </a:lnTo>
                  <a:lnTo>
                    <a:pt x="35088" y="299918"/>
                  </a:lnTo>
                  <a:lnTo>
                    <a:pt x="22329" y="241843"/>
                  </a:lnTo>
                  <a:lnTo>
                    <a:pt x="12875" y="195074"/>
                  </a:lnTo>
                  <a:lnTo>
                    <a:pt x="4186" y="146259"/>
                  </a:lnTo>
                  <a:lnTo>
                    <a:pt x="1121" y="97942"/>
                  </a:lnTo>
                  <a:lnTo>
                    <a:pt x="85" y="41496"/>
                  </a:lnTo>
                  <a:lnTo>
                    <a:pt x="0" y="27966"/>
                  </a:lnTo>
                  <a:lnTo>
                    <a:pt x="3256" y="17841"/>
                  </a:lnTo>
                  <a:lnTo>
                    <a:pt x="15705" y="3648"/>
                  </a:lnTo>
                  <a:lnTo>
                    <a:pt x="23660" y="526"/>
                  </a:lnTo>
                  <a:lnTo>
                    <a:pt x="41331" y="0"/>
                  </a:lnTo>
                  <a:lnTo>
                    <a:pt x="69899" y="11185"/>
                  </a:lnTo>
                  <a:lnTo>
                    <a:pt x="94064" y="28482"/>
                  </a:lnTo>
                  <a:lnTo>
                    <a:pt x="102427" y="47015"/>
                  </a:lnTo>
                  <a:lnTo>
                    <a:pt x="104657" y="58138"/>
                  </a:lnTo>
                  <a:lnTo>
                    <a:pt x="103937" y="67762"/>
                  </a:lnTo>
                  <a:lnTo>
                    <a:pt x="97249" y="84343"/>
                  </a:lnTo>
                  <a:lnTo>
                    <a:pt x="81070" y="106090"/>
                  </a:lnTo>
                  <a:lnTo>
                    <a:pt x="57020" y="121243"/>
                  </a:lnTo>
                  <a:lnTo>
                    <a:pt x="19701" y="130063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19995" y="892378"/>
              <a:ext cx="59613" cy="118065"/>
            </a:xfrm>
            <a:custGeom>
              <a:avLst/>
              <a:gdLst/>
              <a:ahLst/>
              <a:cxnLst/>
              <a:rect l="0" t="0" r="0" b="0"/>
              <a:pathLst>
                <a:path w="59613" h="118065">
                  <a:moveTo>
                    <a:pt x="0" y="59612"/>
                  </a:moveTo>
                  <a:lnTo>
                    <a:pt x="14739" y="117484"/>
                  </a:lnTo>
                  <a:lnTo>
                    <a:pt x="14241" y="118064"/>
                  </a:lnTo>
                  <a:lnTo>
                    <a:pt x="5511" y="95199"/>
                  </a:lnTo>
                  <a:lnTo>
                    <a:pt x="1633" y="63042"/>
                  </a:lnTo>
                  <a:lnTo>
                    <a:pt x="5758" y="30822"/>
                  </a:lnTo>
                  <a:lnTo>
                    <a:pt x="10463" y="22756"/>
                  </a:lnTo>
                  <a:lnTo>
                    <a:pt x="24521" y="10850"/>
                  </a:lnTo>
                  <a:lnTo>
                    <a:pt x="38865" y="4822"/>
                  </a:lnTo>
                  <a:lnTo>
                    <a:pt x="59612" y="0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00815" y="900137"/>
              <a:ext cx="98016" cy="157208"/>
            </a:xfrm>
            <a:custGeom>
              <a:avLst/>
              <a:gdLst/>
              <a:ahLst/>
              <a:cxnLst/>
              <a:rect l="0" t="0" r="0" b="0"/>
              <a:pathLst>
                <a:path w="98016" h="157208">
                  <a:moveTo>
                    <a:pt x="28468" y="41918"/>
                  </a:moveTo>
                  <a:lnTo>
                    <a:pt x="44292" y="47192"/>
                  </a:lnTo>
                  <a:lnTo>
                    <a:pt x="60891" y="46838"/>
                  </a:lnTo>
                  <a:lnTo>
                    <a:pt x="78204" y="41896"/>
                  </a:lnTo>
                  <a:lnTo>
                    <a:pt x="93259" y="32341"/>
                  </a:lnTo>
                  <a:lnTo>
                    <a:pt x="95948" y="26702"/>
                  </a:lnTo>
                  <a:lnTo>
                    <a:pt x="95533" y="20734"/>
                  </a:lnTo>
                  <a:lnTo>
                    <a:pt x="93049" y="14548"/>
                  </a:lnTo>
                  <a:lnTo>
                    <a:pt x="78513" y="4731"/>
                  </a:lnTo>
                  <a:lnTo>
                    <a:pt x="68456" y="568"/>
                  </a:lnTo>
                  <a:lnTo>
                    <a:pt x="58438" y="0"/>
                  </a:lnTo>
                  <a:lnTo>
                    <a:pt x="38478" y="5257"/>
                  </a:lnTo>
                  <a:lnTo>
                    <a:pt x="21510" y="17897"/>
                  </a:lnTo>
                  <a:lnTo>
                    <a:pt x="13894" y="25904"/>
                  </a:lnTo>
                  <a:lnTo>
                    <a:pt x="5432" y="46575"/>
                  </a:lnTo>
                  <a:lnTo>
                    <a:pt x="0" y="95826"/>
                  </a:lnTo>
                  <a:lnTo>
                    <a:pt x="5144" y="115921"/>
                  </a:lnTo>
                  <a:lnTo>
                    <a:pt x="26436" y="146812"/>
                  </a:lnTo>
                  <a:lnTo>
                    <a:pt x="44860" y="154772"/>
                  </a:lnTo>
                  <a:lnTo>
                    <a:pt x="65560" y="157207"/>
                  </a:lnTo>
                  <a:lnTo>
                    <a:pt x="98015" y="151206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48320" y="882443"/>
              <a:ext cx="80547" cy="188772"/>
            </a:xfrm>
            <a:custGeom>
              <a:avLst/>
              <a:gdLst/>
              <a:ahLst/>
              <a:cxnLst/>
              <a:rect l="0" t="0" r="0" b="0"/>
              <a:pathLst>
                <a:path w="80547" h="188772">
                  <a:moveTo>
                    <a:pt x="79669" y="0"/>
                  </a:moveTo>
                  <a:lnTo>
                    <a:pt x="20919" y="18050"/>
                  </a:lnTo>
                  <a:lnTo>
                    <a:pt x="5353" y="28629"/>
                  </a:lnTo>
                  <a:lnTo>
                    <a:pt x="1424" y="36749"/>
                  </a:lnTo>
                  <a:lnTo>
                    <a:pt x="0" y="57546"/>
                  </a:lnTo>
                  <a:lnTo>
                    <a:pt x="5991" y="75620"/>
                  </a:lnTo>
                  <a:lnTo>
                    <a:pt x="10681" y="83531"/>
                  </a:lnTo>
                  <a:lnTo>
                    <a:pt x="24721" y="95265"/>
                  </a:lnTo>
                  <a:lnTo>
                    <a:pt x="68141" y="117581"/>
                  </a:lnTo>
                  <a:lnTo>
                    <a:pt x="79329" y="132845"/>
                  </a:lnTo>
                  <a:lnTo>
                    <a:pt x="80546" y="140447"/>
                  </a:lnTo>
                  <a:lnTo>
                    <a:pt x="79150" y="147724"/>
                  </a:lnTo>
                  <a:lnTo>
                    <a:pt x="76012" y="154782"/>
                  </a:lnTo>
                  <a:lnTo>
                    <a:pt x="55771" y="175265"/>
                  </a:lnTo>
                  <a:lnTo>
                    <a:pt x="35194" y="182768"/>
                  </a:lnTo>
                  <a:lnTo>
                    <a:pt x="187" y="188771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157796" y="902314"/>
              <a:ext cx="111658" cy="178836"/>
            </a:xfrm>
            <a:custGeom>
              <a:avLst/>
              <a:gdLst/>
              <a:ahLst/>
              <a:cxnLst/>
              <a:rect l="0" t="0" r="0" b="0"/>
              <a:pathLst>
                <a:path w="111658" h="178836">
                  <a:moveTo>
                    <a:pt x="99352" y="0"/>
                  </a:moveTo>
                  <a:lnTo>
                    <a:pt x="78254" y="0"/>
                  </a:lnTo>
                  <a:lnTo>
                    <a:pt x="49312" y="10548"/>
                  </a:lnTo>
                  <a:lnTo>
                    <a:pt x="25037" y="27657"/>
                  </a:lnTo>
                  <a:lnTo>
                    <a:pt x="21107" y="36101"/>
                  </a:lnTo>
                  <a:lnTo>
                    <a:pt x="19684" y="57258"/>
                  </a:lnTo>
                  <a:lnTo>
                    <a:pt x="23058" y="65770"/>
                  </a:lnTo>
                  <a:lnTo>
                    <a:pt x="35638" y="78171"/>
                  </a:lnTo>
                  <a:lnTo>
                    <a:pt x="89929" y="102259"/>
                  </a:lnTo>
                  <a:lnTo>
                    <a:pt x="103627" y="114995"/>
                  </a:lnTo>
                  <a:lnTo>
                    <a:pt x="108825" y="123028"/>
                  </a:lnTo>
                  <a:lnTo>
                    <a:pt x="111657" y="140785"/>
                  </a:lnTo>
                  <a:lnTo>
                    <a:pt x="110867" y="150157"/>
                  </a:lnTo>
                  <a:lnTo>
                    <a:pt x="107029" y="157508"/>
                  </a:lnTo>
                  <a:lnTo>
                    <a:pt x="93933" y="168621"/>
                  </a:lnTo>
                  <a:lnTo>
                    <a:pt x="62666" y="175809"/>
                  </a:lnTo>
                  <a:lnTo>
                    <a:pt x="11305" y="178436"/>
                  </a:lnTo>
                  <a:lnTo>
                    <a:pt x="0" y="178835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306825" y="971861"/>
              <a:ext cx="19871" cy="119224"/>
            </a:xfrm>
            <a:custGeom>
              <a:avLst/>
              <a:gdLst/>
              <a:ahLst/>
              <a:cxnLst/>
              <a:rect l="0" t="0" r="0" b="0"/>
              <a:pathLst>
                <a:path w="19871" h="119224">
                  <a:moveTo>
                    <a:pt x="0" y="0"/>
                  </a:moveTo>
                  <a:lnTo>
                    <a:pt x="2944" y="40286"/>
                  </a:lnTo>
                  <a:lnTo>
                    <a:pt x="10118" y="94109"/>
                  </a:lnTo>
                  <a:lnTo>
                    <a:pt x="19870" y="119223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316759" y="852637"/>
              <a:ext cx="1" cy="9936"/>
            </a:xfrm>
            <a:custGeom>
              <a:avLst/>
              <a:gdLst/>
              <a:ahLst/>
              <a:cxnLst/>
              <a:rect l="0" t="0" r="0" b="0"/>
              <a:pathLst>
                <a:path w="1" h="9936">
                  <a:moveTo>
                    <a:pt x="0" y="9935"/>
                  </a:moveTo>
                  <a:lnTo>
                    <a:pt x="0" y="0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368999" y="932119"/>
              <a:ext cx="93738" cy="170978"/>
            </a:xfrm>
            <a:custGeom>
              <a:avLst/>
              <a:gdLst/>
              <a:ahLst/>
              <a:cxnLst/>
              <a:rect l="0" t="0" r="0" b="0"/>
              <a:pathLst>
                <a:path w="93738" h="170978">
                  <a:moveTo>
                    <a:pt x="57049" y="0"/>
                  </a:moveTo>
                  <a:lnTo>
                    <a:pt x="34357" y="9036"/>
                  </a:lnTo>
                  <a:lnTo>
                    <a:pt x="20837" y="19103"/>
                  </a:lnTo>
                  <a:lnTo>
                    <a:pt x="6088" y="42458"/>
                  </a:lnTo>
                  <a:lnTo>
                    <a:pt x="0" y="75627"/>
                  </a:lnTo>
                  <a:lnTo>
                    <a:pt x="3471" y="113420"/>
                  </a:lnTo>
                  <a:lnTo>
                    <a:pt x="16766" y="147310"/>
                  </a:lnTo>
                  <a:lnTo>
                    <a:pt x="31417" y="162249"/>
                  </a:lnTo>
                  <a:lnTo>
                    <a:pt x="39962" y="167778"/>
                  </a:lnTo>
                  <a:lnTo>
                    <a:pt x="58286" y="170977"/>
                  </a:lnTo>
                  <a:lnTo>
                    <a:pt x="67809" y="170285"/>
                  </a:lnTo>
                  <a:lnTo>
                    <a:pt x="75262" y="165408"/>
                  </a:lnTo>
                  <a:lnTo>
                    <a:pt x="86486" y="148213"/>
                  </a:lnTo>
                  <a:lnTo>
                    <a:pt x="93737" y="108433"/>
                  </a:lnTo>
                  <a:lnTo>
                    <a:pt x="88525" y="51840"/>
                  </a:lnTo>
                  <a:lnTo>
                    <a:pt x="86855" y="39742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465789" y="899463"/>
              <a:ext cx="186323" cy="221428"/>
            </a:xfrm>
            <a:custGeom>
              <a:avLst/>
              <a:gdLst/>
              <a:ahLst/>
              <a:cxnLst/>
              <a:rect l="0" t="0" r="0" b="0"/>
              <a:pathLst>
                <a:path w="186323" h="221428">
                  <a:moveTo>
                    <a:pt x="0" y="12786"/>
                  </a:moveTo>
                  <a:lnTo>
                    <a:pt x="23775" y="71557"/>
                  </a:lnTo>
                  <a:lnTo>
                    <a:pt x="39205" y="122562"/>
                  </a:lnTo>
                  <a:lnTo>
                    <a:pt x="52883" y="169884"/>
                  </a:lnTo>
                  <a:lnTo>
                    <a:pt x="52918" y="173818"/>
                  </a:lnTo>
                  <a:lnTo>
                    <a:pt x="50733" y="173129"/>
                  </a:lnTo>
                  <a:lnTo>
                    <a:pt x="47069" y="169358"/>
                  </a:lnTo>
                  <a:lnTo>
                    <a:pt x="33256" y="138405"/>
                  </a:lnTo>
                  <a:lnTo>
                    <a:pt x="25432" y="103485"/>
                  </a:lnTo>
                  <a:lnTo>
                    <a:pt x="34286" y="44287"/>
                  </a:lnTo>
                  <a:lnTo>
                    <a:pt x="48674" y="18562"/>
                  </a:lnTo>
                  <a:lnTo>
                    <a:pt x="63582" y="6890"/>
                  </a:lnTo>
                  <a:lnTo>
                    <a:pt x="72194" y="2231"/>
                  </a:lnTo>
                  <a:lnTo>
                    <a:pt x="90594" y="0"/>
                  </a:lnTo>
                  <a:lnTo>
                    <a:pt x="108708" y="3791"/>
                  </a:lnTo>
                  <a:lnTo>
                    <a:pt x="138326" y="24215"/>
                  </a:lnTo>
                  <a:lnTo>
                    <a:pt x="150896" y="37736"/>
                  </a:lnTo>
                  <a:lnTo>
                    <a:pt x="167961" y="76345"/>
                  </a:lnTo>
                  <a:lnTo>
                    <a:pt x="184232" y="132325"/>
                  </a:lnTo>
                  <a:lnTo>
                    <a:pt x="186322" y="169513"/>
                  </a:lnTo>
                  <a:lnTo>
                    <a:pt x="178836" y="221427"/>
                  </a:lnTo>
                </a:path>
              </a:pathLst>
            </a:custGeom>
            <a:ln w="35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2600" y="1394689"/>
            <a:ext cx="2228470" cy="857300"/>
            <a:chOff x="482600" y="1394689"/>
            <a:chExt cx="2228470" cy="857300"/>
          </a:xfrm>
        </p:grpSpPr>
        <p:sp>
          <p:nvSpPr>
            <p:cNvPr id="52" name="Freeform 51"/>
            <p:cNvSpPr/>
            <p:nvPr/>
          </p:nvSpPr>
          <p:spPr>
            <a:xfrm>
              <a:off x="482600" y="1493450"/>
              <a:ext cx="383282" cy="667012"/>
            </a:xfrm>
            <a:custGeom>
              <a:avLst/>
              <a:gdLst/>
              <a:ahLst/>
              <a:cxnLst/>
              <a:rect l="0" t="0" r="0" b="0"/>
              <a:pathLst>
                <a:path w="383282" h="667012">
                  <a:moveTo>
                    <a:pt x="130312" y="70613"/>
                  </a:moveTo>
                  <a:lnTo>
                    <a:pt x="118534" y="123583"/>
                  </a:lnTo>
                  <a:lnTo>
                    <a:pt x="108144" y="196262"/>
                  </a:lnTo>
                  <a:lnTo>
                    <a:pt x="94901" y="262527"/>
                  </a:lnTo>
                  <a:lnTo>
                    <a:pt x="80506" y="334518"/>
                  </a:lnTo>
                  <a:lnTo>
                    <a:pt x="65769" y="408206"/>
                  </a:lnTo>
                  <a:lnTo>
                    <a:pt x="50931" y="482397"/>
                  </a:lnTo>
                  <a:lnTo>
                    <a:pt x="31105" y="569649"/>
                  </a:lnTo>
                  <a:lnTo>
                    <a:pt x="11267" y="646162"/>
                  </a:lnTo>
                  <a:lnTo>
                    <a:pt x="6307" y="662640"/>
                  </a:lnTo>
                  <a:lnTo>
                    <a:pt x="3000" y="667011"/>
                  </a:lnTo>
                  <a:lnTo>
                    <a:pt x="795" y="663312"/>
                  </a:lnTo>
                  <a:lnTo>
                    <a:pt x="0" y="641566"/>
                  </a:lnTo>
                  <a:lnTo>
                    <a:pt x="8552" y="569308"/>
                  </a:lnTo>
                  <a:lnTo>
                    <a:pt x="14872" y="500003"/>
                  </a:lnTo>
                  <a:lnTo>
                    <a:pt x="27216" y="427110"/>
                  </a:lnTo>
                  <a:lnTo>
                    <a:pt x="41345" y="353155"/>
                  </a:lnTo>
                  <a:lnTo>
                    <a:pt x="56003" y="283294"/>
                  </a:lnTo>
                  <a:lnTo>
                    <a:pt x="75768" y="200437"/>
                  </a:lnTo>
                  <a:lnTo>
                    <a:pt x="105821" y="122038"/>
                  </a:lnTo>
                  <a:lnTo>
                    <a:pt x="134659" y="41745"/>
                  </a:lnTo>
                  <a:lnTo>
                    <a:pt x="157870" y="4374"/>
                  </a:lnTo>
                  <a:lnTo>
                    <a:pt x="166871" y="0"/>
                  </a:lnTo>
                  <a:lnTo>
                    <a:pt x="176179" y="390"/>
                  </a:lnTo>
                  <a:lnTo>
                    <a:pt x="185691" y="3957"/>
                  </a:lnTo>
                  <a:lnTo>
                    <a:pt x="200669" y="21147"/>
                  </a:lnTo>
                  <a:lnTo>
                    <a:pt x="234120" y="101257"/>
                  </a:lnTo>
                  <a:lnTo>
                    <a:pt x="254246" y="175870"/>
                  </a:lnTo>
                  <a:lnTo>
                    <a:pt x="277076" y="253912"/>
                  </a:lnTo>
                  <a:lnTo>
                    <a:pt x="296883" y="339865"/>
                  </a:lnTo>
                  <a:lnTo>
                    <a:pt x="318389" y="422144"/>
                  </a:lnTo>
                  <a:lnTo>
                    <a:pt x="343545" y="509311"/>
                  </a:lnTo>
                  <a:lnTo>
                    <a:pt x="363430" y="585253"/>
                  </a:lnTo>
                  <a:lnTo>
                    <a:pt x="383281" y="650954"/>
                  </a:lnTo>
                </a:path>
              </a:pathLst>
            </a:custGeom>
            <a:ln w="5372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3628" y="1950957"/>
              <a:ext cx="252971" cy="29762"/>
            </a:xfrm>
            <a:custGeom>
              <a:avLst/>
              <a:gdLst/>
              <a:ahLst/>
              <a:cxnLst/>
              <a:rect l="0" t="0" r="0" b="0"/>
              <a:pathLst>
                <a:path w="252971" h="29762">
                  <a:moveTo>
                    <a:pt x="252970" y="0"/>
                  </a:moveTo>
                  <a:lnTo>
                    <a:pt x="170123" y="0"/>
                  </a:lnTo>
                  <a:lnTo>
                    <a:pt x="90131" y="16187"/>
                  </a:lnTo>
                  <a:lnTo>
                    <a:pt x="44893" y="25739"/>
                  </a:lnTo>
                  <a:lnTo>
                    <a:pt x="0" y="29761"/>
                  </a:lnTo>
                </a:path>
              </a:pathLst>
            </a:custGeom>
            <a:ln w="5372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84037" y="1510384"/>
              <a:ext cx="249695" cy="741605"/>
            </a:xfrm>
            <a:custGeom>
              <a:avLst/>
              <a:gdLst/>
              <a:ahLst/>
              <a:cxnLst/>
              <a:rect l="0" t="0" r="0" b="0"/>
              <a:pathLst>
                <a:path w="249695" h="741605">
                  <a:moveTo>
                    <a:pt x="175291" y="529856"/>
                  </a:moveTo>
                  <a:lnTo>
                    <a:pt x="183191" y="506158"/>
                  </a:lnTo>
                  <a:lnTo>
                    <a:pt x="182660" y="481296"/>
                  </a:lnTo>
                  <a:lnTo>
                    <a:pt x="168847" y="424918"/>
                  </a:lnTo>
                  <a:lnTo>
                    <a:pt x="159421" y="415256"/>
                  </a:lnTo>
                  <a:lnTo>
                    <a:pt x="131312" y="404520"/>
                  </a:lnTo>
                  <a:lnTo>
                    <a:pt x="101183" y="404158"/>
                  </a:lnTo>
                  <a:lnTo>
                    <a:pt x="72911" y="411161"/>
                  </a:lnTo>
                  <a:lnTo>
                    <a:pt x="49324" y="425297"/>
                  </a:lnTo>
                  <a:lnTo>
                    <a:pt x="32227" y="447011"/>
                  </a:lnTo>
                  <a:lnTo>
                    <a:pt x="7779" y="509266"/>
                  </a:lnTo>
                  <a:lnTo>
                    <a:pt x="0" y="565825"/>
                  </a:lnTo>
                  <a:lnTo>
                    <a:pt x="9251" y="632307"/>
                  </a:lnTo>
                  <a:lnTo>
                    <a:pt x="31789" y="708197"/>
                  </a:lnTo>
                  <a:lnTo>
                    <a:pt x="50337" y="729265"/>
                  </a:lnTo>
                  <a:lnTo>
                    <a:pt x="62227" y="737198"/>
                  </a:lnTo>
                  <a:lnTo>
                    <a:pt x="88666" y="741604"/>
                  </a:lnTo>
                  <a:lnTo>
                    <a:pt x="102660" y="740464"/>
                  </a:lnTo>
                  <a:lnTo>
                    <a:pt x="113643" y="734743"/>
                  </a:lnTo>
                  <a:lnTo>
                    <a:pt x="130256" y="715161"/>
                  </a:lnTo>
                  <a:lnTo>
                    <a:pt x="156803" y="668350"/>
                  </a:lnTo>
                  <a:lnTo>
                    <a:pt x="173292" y="581401"/>
                  </a:lnTo>
                  <a:lnTo>
                    <a:pt x="190757" y="493437"/>
                  </a:lnTo>
                  <a:lnTo>
                    <a:pt x="205225" y="429782"/>
                  </a:lnTo>
                  <a:lnTo>
                    <a:pt x="215575" y="356910"/>
                  </a:lnTo>
                  <a:lnTo>
                    <a:pt x="218641" y="284615"/>
                  </a:lnTo>
                  <a:lnTo>
                    <a:pt x="219550" y="200365"/>
                  </a:lnTo>
                  <a:lnTo>
                    <a:pt x="215410" y="116982"/>
                  </a:lnTo>
                  <a:lnTo>
                    <a:pt x="208121" y="39918"/>
                  </a:lnTo>
                  <a:lnTo>
                    <a:pt x="207098" y="14744"/>
                  </a:lnTo>
                  <a:lnTo>
                    <a:pt x="201456" y="2921"/>
                  </a:lnTo>
                  <a:lnTo>
                    <a:pt x="192734" y="0"/>
                  </a:lnTo>
                  <a:lnTo>
                    <a:pt x="181960" y="3012"/>
                  </a:lnTo>
                  <a:lnTo>
                    <a:pt x="174777" y="11634"/>
                  </a:lnTo>
                  <a:lnTo>
                    <a:pt x="166795" y="38850"/>
                  </a:lnTo>
                  <a:lnTo>
                    <a:pt x="161672" y="123744"/>
                  </a:lnTo>
                  <a:lnTo>
                    <a:pt x="160784" y="203954"/>
                  </a:lnTo>
                  <a:lnTo>
                    <a:pt x="160521" y="282467"/>
                  </a:lnTo>
                  <a:lnTo>
                    <a:pt x="160443" y="367823"/>
                  </a:lnTo>
                  <a:lnTo>
                    <a:pt x="162074" y="450983"/>
                  </a:lnTo>
                  <a:lnTo>
                    <a:pt x="176599" y="534852"/>
                  </a:lnTo>
                  <a:lnTo>
                    <a:pt x="195390" y="614247"/>
                  </a:lnTo>
                  <a:lnTo>
                    <a:pt x="210089" y="662332"/>
                  </a:lnTo>
                  <a:lnTo>
                    <a:pt x="216677" y="672735"/>
                  </a:lnTo>
                  <a:lnTo>
                    <a:pt x="224376" y="679671"/>
                  </a:lnTo>
                  <a:lnTo>
                    <a:pt x="249694" y="693542"/>
                  </a:lnTo>
                </a:path>
              </a:pathLst>
            </a:custGeom>
            <a:ln w="5372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173699" y="1394689"/>
              <a:ext cx="213002" cy="835193"/>
            </a:xfrm>
            <a:custGeom>
              <a:avLst/>
              <a:gdLst/>
              <a:ahLst/>
              <a:cxnLst/>
              <a:rect l="0" t="0" r="0" b="0"/>
              <a:pathLst>
                <a:path w="213002" h="835193">
                  <a:moveTo>
                    <a:pt x="138599" y="690193"/>
                  </a:moveTo>
                  <a:lnTo>
                    <a:pt x="150376" y="637223"/>
                  </a:lnTo>
                  <a:lnTo>
                    <a:pt x="151411" y="620159"/>
                  </a:lnTo>
                  <a:lnTo>
                    <a:pt x="147140" y="607129"/>
                  </a:lnTo>
                  <a:lnTo>
                    <a:pt x="139333" y="596789"/>
                  </a:lnTo>
                  <a:lnTo>
                    <a:pt x="129168" y="588242"/>
                  </a:lnTo>
                  <a:lnTo>
                    <a:pt x="117431" y="584198"/>
                  </a:lnTo>
                  <a:lnTo>
                    <a:pt x="91163" y="584113"/>
                  </a:lnTo>
                  <a:lnTo>
                    <a:pt x="67363" y="598405"/>
                  </a:lnTo>
                  <a:lnTo>
                    <a:pt x="25140" y="640096"/>
                  </a:lnTo>
                  <a:lnTo>
                    <a:pt x="2838" y="693904"/>
                  </a:lnTo>
                  <a:lnTo>
                    <a:pt x="0" y="729870"/>
                  </a:lnTo>
                  <a:lnTo>
                    <a:pt x="5903" y="762389"/>
                  </a:lnTo>
                  <a:lnTo>
                    <a:pt x="27818" y="806930"/>
                  </a:lnTo>
                  <a:lnTo>
                    <a:pt x="45823" y="830808"/>
                  </a:lnTo>
                  <a:lnTo>
                    <a:pt x="56908" y="835192"/>
                  </a:lnTo>
                  <a:lnTo>
                    <a:pt x="69257" y="834807"/>
                  </a:lnTo>
                  <a:lnTo>
                    <a:pt x="94553" y="825562"/>
                  </a:lnTo>
                  <a:lnTo>
                    <a:pt x="127385" y="800112"/>
                  </a:lnTo>
                  <a:lnTo>
                    <a:pt x="147944" y="775421"/>
                  </a:lnTo>
                  <a:lnTo>
                    <a:pt x="176207" y="695393"/>
                  </a:lnTo>
                  <a:lnTo>
                    <a:pt x="197711" y="608796"/>
                  </a:lnTo>
                  <a:lnTo>
                    <a:pt x="208471" y="545377"/>
                  </a:lnTo>
                  <a:lnTo>
                    <a:pt x="211659" y="472577"/>
                  </a:lnTo>
                  <a:lnTo>
                    <a:pt x="212604" y="400301"/>
                  </a:lnTo>
                  <a:lnTo>
                    <a:pt x="212884" y="324876"/>
                  </a:lnTo>
                  <a:lnTo>
                    <a:pt x="208557" y="251823"/>
                  </a:lnTo>
                  <a:lnTo>
                    <a:pt x="196804" y="167349"/>
                  </a:lnTo>
                  <a:lnTo>
                    <a:pt x="182850" y="88309"/>
                  </a:lnTo>
                  <a:lnTo>
                    <a:pt x="163835" y="27413"/>
                  </a:lnTo>
                  <a:lnTo>
                    <a:pt x="155423" y="10251"/>
                  </a:lnTo>
                  <a:lnTo>
                    <a:pt x="146508" y="2116"/>
                  </a:lnTo>
                  <a:lnTo>
                    <a:pt x="137258" y="0"/>
                  </a:lnTo>
                  <a:lnTo>
                    <a:pt x="127785" y="1896"/>
                  </a:lnTo>
                  <a:lnTo>
                    <a:pt x="119816" y="9774"/>
                  </a:lnTo>
                  <a:lnTo>
                    <a:pt x="106552" y="36163"/>
                  </a:lnTo>
                  <a:lnTo>
                    <a:pt x="96445" y="118872"/>
                  </a:lnTo>
                  <a:lnTo>
                    <a:pt x="96347" y="192071"/>
                  </a:lnTo>
                  <a:lnTo>
                    <a:pt x="104402" y="272547"/>
                  </a:lnTo>
                  <a:lnTo>
                    <a:pt x="109177" y="343054"/>
                  </a:lnTo>
                  <a:lnTo>
                    <a:pt x="118675" y="425304"/>
                  </a:lnTo>
                  <a:lnTo>
                    <a:pt x="125530" y="510851"/>
                  </a:lnTo>
                  <a:lnTo>
                    <a:pt x="145382" y="587636"/>
                  </a:lnTo>
                  <a:lnTo>
                    <a:pt x="167740" y="669261"/>
                  </a:lnTo>
                  <a:lnTo>
                    <a:pt x="179658" y="700731"/>
                  </a:lnTo>
                  <a:lnTo>
                    <a:pt x="213001" y="749715"/>
                  </a:lnTo>
                </a:path>
              </a:pathLst>
            </a:custGeom>
            <a:ln w="5372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505745" y="1980718"/>
              <a:ext cx="14881" cy="208329"/>
            </a:xfrm>
            <a:custGeom>
              <a:avLst/>
              <a:gdLst/>
              <a:ahLst/>
              <a:cxnLst/>
              <a:rect l="0" t="0" r="0" b="0"/>
              <a:pathLst>
                <a:path w="14881" h="208329">
                  <a:moveTo>
                    <a:pt x="0" y="0"/>
                  </a:moveTo>
                  <a:lnTo>
                    <a:pt x="0" y="69157"/>
                  </a:lnTo>
                  <a:lnTo>
                    <a:pt x="7899" y="152730"/>
                  </a:lnTo>
                  <a:lnTo>
                    <a:pt x="14880" y="208328"/>
                  </a:lnTo>
                </a:path>
              </a:pathLst>
            </a:custGeom>
            <a:ln w="5372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505745" y="1787270"/>
              <a:ext cx="1" cy="29762"/>
            </a:xfrm>
            <a:custGeom>
              <a:avLst/>
              <a:gdLst/>
              <a:ahLst/>
              <a:cxnLst/>
              <a:rect l="0" t="0" r="0" b="0"/>
              <a:pathLst>
                <a:path w="1" h="29762">
                  <a:moveTo>
                    <a:pt x="0" y="29761"/>
                  </a:moveTo>
                  <a:lnTo>
                    <a:pt x="0" y="0"/>
                  </a:lnTo>
                </a:path>
              </a:pathLst>
            </a:custGeom>
            <a:ln w="5372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774207" y="1623585"/>
              <a:ext cx="58910" cy="610103"/>
            </a:xfrm>
            <a:custGeom>
              <a:avLst/>
              <a:gdLst/>
              <a:ahLst/>
              <a:cxnLst/>
              <a:rect l="0" t="0" r="0" b="0"/>
              <a:pathLst>
                <a:path w="58910" h="610103">
                  <a:moveTo>
                    <a:pt x="14268" y="0"/>
                  </a:moveTo>
                  <a:lnTo>
                    <a:pt x="2490" y="69157"/>
                  </a:lnTo>
                  <a:lnTo>
                    <a:pt x="0" y="152730"/>
                  </a:lnTo>
                  <a:lnTo>
                    <a:pt x="7468" y="228780"/>
                  </a:lnTo>
                  <a:lnTo>
                    <a:pt x="14578" y="317940"/>
                  </a:lnTo>
                  <a:lnTo>
                    <a:pt x="25780" y="398258"/>
                  </a:lnTo>
                  <a:lnTo>
                    <a:pt x="32559" y="470727"/>
                  </a:lnTo>
                  <a:lnTo>
                    <a:pt x="49663" y="546564"/>
                  </a:lnTo>
                  <a:lnTo>
                    <a:pt x="58909" y="610102"/>
                  </a:lnTo>
                </a:path>
              </a:pathLst>
            </a:custGeom>
            <a:ln w="5372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595028" y="1906315"/>
              <a:ext cx="327372" cy="89284"/>
            </a:xfrm>
            <a:custGeom>
              <a:avLst/>
              <a:gdLst/>
              <a:ahLst/>
              <a:cxnLst/>
              <a:rect l="0" t="0" r="0" b="0"/>
              <a:pathLst>
                <a:path w="327372" h="89284">
                  <a:moveTo>
                    <a:pt x="327371" y="0"/>
                  </a:moveTo>
                  <a:lnTo>
                    <a:pt x="267032" y="4409"/>
                  </a:lnTo>
                  <a:lnTo>
                    <a:pt x="191686" y="25382"/>
                  </a:lnTo>
                  <a:lnTo>
                    <a:pt x="106218" y="49678"/>
                  </a:lnTo>
                  <a:lnTo>
                    <a:pt x="34440" y="81782"/>
                  </a:lnTo>
                  <a:lnTo>
                    <a:pt x="0" y="89283"/>
                  </a:lnTo>
                </a:path>
              </a:pathLst>
            </a:custGeom>
            <a:ln w="5372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011683" y="1995598"/>
              <a:ext cx="44643" cy="208329"/>
            </a:xfrm>
            <a:custGeom>
              <a:avLst/>
              <a:gdLst/>
              <a:ahLst/>
              <a:cxnLst/>
              <a:rect l="0" t="0" r="0" b="0"/>
              <a:pathLst>
                <a:path w="44643" h="208329">
                  <a:moveTo>
                    <a:pt x="0" y="0"/>
                  </a:moveTo>
                  <a:lnTo>
                    <a:pt x="7900" y="87760"/>
                  </a:lnTo>
                  <a:lnTo>
                    <a:pt x="30149" y="163486"/>
                  </a:lnTo>
                  <a:lnTo>
                    <a:pt x="44642" y="208328"/>
                  </a:lnTo>
                </a:path>
              </a:pathLst>
            </a:custGeom>
            <a:ln w="5372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026564" y="1831912"/>
              <a:ext cx="14881" cy="14882"/>
            </a:xfrm>
            <a:custGeom>
              <a:avLst/>
              <a:gdLst/>
              <a:ahLst/>
              <a:cxnLst/>
              <a:rect l="0" t="0" r="0" b="0"/>
              <a:pathLst>
                <a:path w="14881" h="14882">
                  <a:moveTo>
                    <a:pt x="0" y="14881"/>
                  </a:moveTo>
                  <a:lnTo>
                    <a:pt x="14880" y="0"/>
                  </a:lnTo>
                </a:path>
              </a:pathLst>
            </a:custGeom>
            <a:ln w="5372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134727" y="1921195"/>
              <a:ext cx="223512" cy="276549"/>
            </a:xfrm>
            <a:custGeom>
              <a:avLst/>
              <a:gdLst/>
              <a:ahLst/>
              <a:cxnLst/>
              <a:rect l="0" t="0" r="0" b="0"/>
              <a:pathLst>
                <a:path w="223512" h="276549">
                  <a:moveTo>
                    <a:pt x="129925" y="0"/>
                  </a:moveTo>
                  <a:lnTo>
                    <a:pt x="67790" y="28611"/>
                  </a:lnTo>
                  <a:lnTo>
                    <a:pt x="32887" y="55691"/>
                  </a:lnTo>
                  <a:lnTo>
                    <a:pt x="9501" y="92558"/>
                  </a:lnTo>
                  <a:lnTo>
                    <a:pt x="0" y="142795"/>
                  </a:lnTo>
                  <a:lnTo>
                    <a:pt x="5085" y="191666"/>
                  </a:lnTo>
                  <a:lnTo>
                    <a:pt x="17123" y="218008"/>
                  </a:lnTo>
                  <a:lnTo>
                    <a:pt x="35149" y="240738"/>
                  </a:lnTo>
                  <a:lnTo>
                    <a:pt x="59694" y="261863"/>
                  </a:lnTo>
                  <a:lnTo>
                    <a:pt x="91546" y="273456"/>
                  </a:lnTo>
                  <a:lnTo>
                    <a:pt x="109299" y="276548"/>
                  </a:lnTo>
                  <a:lnTo>
                    <a:pt x="142252" y="271164"/>
                  </a:lnTo>
                  <a:lnTo>
                    <a:pt x="184282" y="249543"/>
                  </a:lnTo>
                  <a:lnTo>
                    <a:pt x="195924" y="240764"/>
                  </a:lnTo>
                  <a:lnTo>
                    <a:pt x="213269" y="213375"/>
                  </a:lnTo>
                  <a:lnTo>
                    <a:pt x="220209" y="196812"/>
                  </a:lnTo>
                  <a:lnTo>
                    <a:pt x="223511" y="160773"/>
                  </a:lnTo>
                  <a:lnTo>
                    <a:pt x="217814" y="124363"/>
                  </a:lnTo>
                  <a:lnTo>
                    <a:pt x="185936" y="45342"/>
                  </a:lnTo>
                  <a:lnTo>
                    <a:pt x="170802" y="24010"/>
                  </a:lnTo>
                  <a:lnTo>
                    <a:pt x="144806" y="0"/>
                  </a:lnTo>
                </a:path>
              </a:pathLst>
            </a:custGeom>
            <a:ln w="5372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68816" y="1861581"/>
              <a:ext cx="342254" cy="357226"/>
            </a:xfrm>
            <a:custGeom>
              <a:avLst/>
              <a:gdLst/>
              <a:ahLst/>
              <a:cxnLst/>
              <a:rect l="0" t="0" r="0" b="0"/>
              <a:pathLst>
                <a:path w="342254" h="357226">
                  <a:moveTo>
                    <a:pt x="0" y="89376"/>
                  </a:moveTo>
                  <a:lnTo>
                    <a:pt x="15799" y="105175"/>
                  </a:lnTo>
                  <a:lnTo>
                    <a:pt x="48519" y="182046"/>
                  </a:lnTo>
                  <a:lnTo>
                    <a:pt x="77189" y="258691"/>
                  </a:lnTo>
                  <a:lnTo>
                    <a:pt x="104041" y="317370"/>
                  </a:lnTo>
                  <a:lnTo>
                    <a:pt x="102429" y="319081"/>
                  </a:lnTo>
                  <a:lnTo>
                    <a:pt x="98047" y="316915"/>
                  </a:lnTo>
                  <a:lnTo>
                    <a:pt x="76081" y="282269"/>
                  </a:lnTo>
                  <a:lnTo>
                    <a:pt x="52566" y="199431"/>
                  </a:lnTo>
                  <a:lnTo>
                    <a:pt x="50616" y="112279"/>
                  </a:lnTo>
                  <a:lnTo>
                    <a:pt x="58871" y="78061"/>
                  </a:lnTo>
                  <a:lnTo>
                    <a:pt x="73562" y="46319"/>
                  </a:lnTo>
                  <a:lnTo>
                    <a:pt x="108324" y="8462"/>
                  </a:lnTo>
                  <a:lnTo>
                    <a:pt x="121818" y="2365"/>
                  </a:lnTo>
                  <a:lnTo>
                    <a:pt x="150038" y="0"/>
                  </a:lnTo>
                  <a:lnTo>
                    <a:pt x="201712" y="15864"/>
                  </a:lnTo>
                  <a:lnTo>
                    <a:pt x="243109" y="41508"/>
                  </a:lnTo>
                  <a:lnTo>
                    <a:pt x="276318" y="85848"/>
                  </a:lnTo>
                  <a:lnTo>
                    <a:pt x="310994" y="167723"/>
                  </a:lnTo>
                  <a:lnTo>
                    <a:pt x="324137" y="251820"/>
                  </a:lnTo>
                  <a:lnTo>
                    <a:pt x="338724" y="331403"/>
                  </a:lnTo>
                  <a:lnTo>
                    <a:pt x="342253" y="357225"/>
                  </a:lnTo>
                </a:path>
              </a:pathLst>
            </a:custGeom>
            <a:ln w="5372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3230358" y="1327023"/>
            <a:ext cx="3084858" cy="992632"/>
            <a:chOff x="3230358" y="1327023"/>
            <a:chExt cx="3084858" cy="992632"/>
          </a:xfrm>
        </p:grpSpPr>
        <p:grpSp>
          <p:nvGrpSpPr>
            <p:cNvPr id="69" name="Group 68"/>
            <p:cNvGrpSpPr/>
            <p:nvPr/>
          </p:nvGrpSpPr>
          <p:grpSpPr>
            <a:xfrm>
              <a:off x="3239927" y="1418790"/>
              <a:ext cx="769819" cy="351738"/>
              <a:chOff x="3239927" y="1418790"/>
              <a:chExt cx="769819" cy="351738"/>
            </a:xfrm>
          </p:grpSpPr>
          <p:sp>
            <p:nvSpPr>
              <p:cNvPr id="65" name="Freeform 64"/>
              <p:cNvSpPr/>
              <p:nvPr/>
            </p:nvSpPr>
            <p:spPr>
              <a:xfrm>
                <a:off x="3239927" y="1418790"/>
                <a:ext cx="164708" cy="229647"/>
              </a:xfrm>
              <a:custGeom>
                <a:avLst/>
                <a:gdLst/>
                <a:ahLst/>
                <a:cxnLst/>
                <a:rect l="0" t="0" r="0" b="0"/>
                <a:pathLst>
                  <a:path w="164708" h="229647">
                    <a:moveTo>
                      <a:pt x="125509" y="43844"/>
                    </a:moveTo>
                    <a:lnTo>
                      <a:pt x="80760" y="3636"/>
                    </a:lnTo>
                    <a:lnTo>
                      <a:pt x="62225" y="0"/>
                    </a:lnTo>
                    <a:lnTo>
                      <a:pt x="42266" y="2501"/>
                    </a:lnTo>
                    <a:lnTo>
                      <a:pt x="23893" y="9948"/>
                    </a:lnTo>
                    <a:lnTo>
                      <a:pt x="11292" y="22128"/>
                    </a:lnTo>
                    <a:lnTo>
                      <a:pt x="6601" y="29366"/>
                    </a:lnTo>
                    <a:lnTo>
                      <a:pt x="0" y="57716"/>
                    </a:lnTo>
                    <a:lnTo>
                      <a:pt x="3524" y="74083"/>
                    </a:lnTo>
                    <a:lnTo>
                      <a:pt x="7124" y="81109"/>
                    </a:lnTo>
                    <a:lnTo>
                      <a:pt x="18727" y="91449"/>
                    </a:lnTo>
                    <a:lnTo>
                      <a:pt x="34337" y="98262"/>
                    </a:lnTo>
                    <a:lnTo>
                      <a:pt x="75331" y="102636"/>
                    </a:lnTo>
                    <a:lnTo>
                      <a:pt x="115492" y="108040"/>
                    </a:lnTo>
                    <a:lnTo>
                      <a:pt x="137640" y="120094"/>
                    </a:lnTo>
                    <a:lnTo>
                      <a:pt x="156239" y="135702"/>
                    </a:lnTo>
                    <a:lnTo>
                      <a:pt x="162924" y="151823"/>
                    </a:lnTo>
                    <a:lnTo>
                      <a:pt x="164707" y="161444"/>
                    </a:lnTo>
                    <a:lnTo>
                      <a:pt x="161619" y="179736"/>
                    </a:lnTo>
                    <a:lnTo>
                      <a:pt x="152961" y="196418"/>
                    </a:lnTo>
                    <a:lnTo>
                      <a:pt x="139611" y="210168"/>
                    </a:lnTo>
                    <a:lnTo>
                      <a:pt x="116067" y="224053"/>
                    </a:lnTo>
                    <a:lnTo>
                      <a:pt x="86495" y="229646"/>
                    </a:lnTo>
                    <a:lnTo>
                      <a:pt x="58199" y="226762"/>
                    </a:lnTo>
                    <a:lnTo>
                      <a:pt x="43011" y="219853"/>
                    </a:lnTo>
                    <a:lnTo>
                      <a:pt x="14326" y="197790"/>
                    </a:lnTo>
                  </a:path>
                </a:pathLst>
              </a:custGeom>
              <a:ln w="3086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3452940" y="1488292"/>
                <a:ext cx="138218" cy="155319"/>
              </a:xfrm>
              <a:custGeom>
                <a:avLst/>
                <a:gdLst/>
                <a:ahLst/>
                <a:cxnLst/>
                <a:rect l="0" t="0" r="0" b="0"/>
                <a:pathLst>
                  <a:path w="138218" h="155319">
                    <a:moveTo>
                      <a:pt x="15127" y="0"/>
                    </a:moveTo>
                    <a:lnTo>
                      <a:pt x="1489" y="44714"/>
                    </a:lnTo>
                    <a:lnTo>
                      <a:pt x="0" y="74594"/>
                    </a:lnTo>
                    <a:lnTo>
                      <a:pt x="6105" y="101926"/>
                    </a:lnTo>
                    <a:lnTo>
                      <a:pt x="24713" y="134168"/>
                    </a:lnTo>
                    <a:lnTo>
                      <a:pt x="36493" y="146106"/>
                    </a:lnTo>
                    <a:lnTo>
                      <a:pt x="51231" y="154580"/>
                    </a:lnTo>
                    <a:lnTo>
                      <a:pt x="59152" y="155318"/>
                    </a:lnTo>
                    <a:lnTo>
                      <a:pt x="100819" y="142536"/>
                    </a:lnTo>
                    <a:lnTo>
                      <a:pt x="112764" y="131770"/>
                    </a:lnTo>
                    <a:lnTo>
                      <a:pt x="131355" y="93410"/>
                    </a:lnTo>
                    <a:lnTo>
                      <a:pt x="137421" y="76676"/>
                    </a:lnTo>
                    <a:lnTo>
                      <a:pt x="138217" y="59736"/>
                    </a:lnTo>
                    <a:lnTo>
                      <a:pt x="134863" y="8552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3664776" y="1492371"/>
                <a:ext cx="213816" cy="141316"/>
              </a:xfrm>
              <a:custGeom>
                <a:avLst/>
                <a:gdLst/>
                <a:ahLst/>
                <a:cxnLst/>
                <a:rect l="0" t="0" r="0" b="0"/>
                <a:pathLst>
                  <a:path w="213816" h="141316">
                    <a:moveTo>
                      <a:pt x="0" y="55789"/>
                    </a:moveTo>
                    <a:lnTo>
                      <a:pt x="11904" y="103405"/>
                    </a:lnTo>
                    <a:lnTo>
                      <a:pt x="21006" y="134882"/>
                    </a:lnTo>
                    <a:lnTo>
                      <a:pt x="13266" y="112558"/>
                    </a:lnTo>
                    <a:lnTo>
                      <a:pt x="10434" y="68129"/>
                    </a:lnTo>
                    <a:lnTo>
                      <a:pt x="16607" y="35160"/>
                    </a:lnTo>
                    <a:lnTo>
                      <a:pt x="25120" y="19379"/>
                    </a:lnTo>
                    <a:lnTo>
                      <a:pt x="31001" y="15361"/>
                    </a:lnTo>
                    <a:lnTo>
                      <a:pt x="45138" y="13430"/>
                    </a:lnTo>
                    <a:lnTo>
                      <a:pt x="58390" y="18274"/>
                    </a:lnTo>
                    <a:lnTo>
                      <a:pt x="64584" y="22226"/>
                    </a:lnTo>
                    <a:lnTo>
                      <a:pt x="74001" y="34220"/>
                    </a:lnTo>
                    <a:lnTo>
                      <a:pt x="87789" y="65149"/>
                    </a:lnTo>
                    <a:lnTo>
                      <a:pt x="90837" y="66781"/>
                    </a:lnTo>
                    <a:lnTo>
                      <a:pt x="93817" y="64068"/>
                    </a:lnTo>
                    <a:lnTo>
                      <a:pt x="113695" y="16569"/>
                    </a:lnTo>
                    <a:lnTo>
                      <a:pt x="118560" y="9687"/>
                    </a:lnTo>
                    <a:lnTo>
                      <a:pt x="125604" y="5098"/>
                    </a:lnTo>
                    <a:lnTo>
                      <a:pt x="143567" y="0"/>
                    </a:lnTo>
                    <a:lnTo>
                      <a:pt x="151779" y="541"/>
                    </a:lnTo>
                    <a:lnTo>
                      <a:pt x="165970" y="6210"/>
                    </a:lnTo>
                    <a:lnTo>
                      <a:pt x="184645" y="24627"/>
                    </a:lnTo>
                    <a:lnTo>
                      <a:pt x="201154" y="57342"/>
                    </a:lnTo>
                    <a:lnTo>
                      <a:pt x="211032" y="99421"/>
                    </a:lnTo>
                    <a:lnTo>
                      <a:pt x="213815" y="141315"/>
                    </a:lnTo>
                  </a:path>
                </a:pathLst>
              </a:custGeom>
              <a:ln w="3086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3972669" y="1633686"/>
                <a:ext cx="37077" cy="136842"/>
              </a:xfrm>
              <a:custGeom>
                <a:avLst/>
                <a:gdLst/>
                <a:ahLst/>
                <a:cxnLst/>
                <a:rect l="0" t="0" r="0" b="0"/>
                <a:pathLst>
                  <a:path w="37077" h="136842">
                    <a:moveTo>
                      <a:pt x="0" y="0"/>
                    </a:moveTo>
                    <a:lnTo>
                      <a:pt x="32121" y="45213"/>
                    </a:lnTo>
                    <a:lnTo>
                      <a:pt x="35668" y="52949"/>
                    </a:lnTo>
                    <a:lnTo>
                      <a:pt x="37076" y="69147"/>
                    </a:lnTo>
                    <a:lnTo>
                      <a:pt x="27692" y="117265"/>
                    </a:lnTo>
                    <a:lnTo>
                      <a:pt x="25657" y="136841"/>
                    </a:lnTo>
                  </a:path>
                </a:pathLst>
              </a:custGeom>
              <a:ln w="3086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5" name="Group 74"/>
            <p:cNvGrpSpPr/>
            <p:nvPr/>
          </p:nvGrpSpPr>
          <p:grpSpPr>
            <a:xfrm>
              <a:off x="4190045" y="1339103"/>
              <a:ext cx="595407" cy="402908"/>
              <a:chOff x="4190045" y="1339103"/>
              <a:chExt cx="595407" cy="402908"/>
            </a:xfrm>
          </p:grpSpPr>
          <p:sp>
            <p:nvSpPr>
              <p:cNvPr id="70" name="Freeform 69"/>
              <p:cNvSpPr/>
              <p:nvPr/>
            </p:nvSpPr>
            <p:spPr>
              <a:xfrm>
                <a:off x="4190045" y="1456568"/>
                <a:ext cx="99310" cy="285443"/>
              </a:xfrm>
              <a:custGeom>
                <a:avLst/>
                <a:gdLst/>
                <a:ahLst/>
                <a:cxnLst/>
                <a:rect l="0" t="0" r="0" b="0"/>
                <a:pathLst>
                  <a:path w="99310" h="285443">
                    <a:moveTo>
                      <a:pt x="8518" y="70691"/>
                    </a:moveTo>
                    <a:lnTo>
                      <a:pt x="1749" y="101136"/>
                    </a:lnTo>
                    <a:lnTo>
                      <a:pt x="3028" y="131977"/>
                    </a:lnTo>
                    <a:lnTo>
                      <a:pt x="7434" y="176453"/>
                    </a:lnTo>
                    <a:lnTo>
                      <a:pt x="14182" y="222792"/>
                    </a:lnTo>
                    <a:lnTo>
                      <a:pt x="19034" y="271646"/>
                    </a:lnTo>
                    <a:lnTo>
                      <a:pt x="21744" y="285442"/>
                    </a:lnTo>
                    <a:lnTo>
                      <a:pt x="21137" y="285130"/>
                    </a:lnTo>
                    <a:lnTo>
                      <a:pt x="13334" y="259605"/>
                    </a:lnTo>
                    <a:lnTo>
                      <a:pt x="8520" y="217959"/>
                    </a:lnTo>
                    <a:lnTo>
                      <a:pt x="1937" y="170595"/>
                    </a:lnTo>
                    <a:lnTo>
                      <a:pt x="550" y="129751"/>
                    </a:lnTo>
                    <a:lnTo>
                      <a:pt x="139" y="90091"/>
                    </a:lnTo>
                    <a:lnTo>
                      <a:pt x="0" y="42636"/>
                    </a:lnTo>
                    <a:lnTo>
                      <a:pt x="5049" y="24646"/>
                    </a:lnTo>
                    <a:lnTo>
                      <a:pt x="9056" y="17187"/>
                    </a:lnTo>
                    <a:lnTo>
                      <a:pt x="21111" y="6366"/>
                    </a:lnTo>
                    <a:lnTo>
                      <a:pt x="28317" y="2150"/>
                    </a:lnTo>
                    <a:lnTo>
                      <a:pt x="43926" y="0"/>
                    </a:lnTo>
                    <a:lnTo>
                      <a:pt x="52079" y="757"/>
                    </a:lnTo>
                    <a:lnTo>
                      <a:pt x="66207" y="6666"/>
                    </a:lnTo>
                    <a:lnTo>
                      <a:pt x="78821" y="16578"/>
                    </a:lnTo>
                    <a:lnTo>
                      <a:pt x="90762" y="30486"/>
                    </a:lnTo>
                    <a:lnTo>
                      <a:pt x="97337" y="48704"/>
                    </a:lnTo>
                    <a:lnTo>
                      <a:pt x="99309" y="68522"/>
                    </a:lnTo>
                    <a:lnTo>
                      <a:pt x="97017" y="86832"/>
                    </a:lnTo>
                    <a:lnTo>
                      <a:pt x="90297" y="101939"/>
                    </a:lnTo>
                    <a:lnTo>
                      <a:pt x="85845" y="108628"/>
                    </a:lnTo>
                    <a:lnTo>
                      <a:pt x="79075" y="113087"/>
                    </a:lnTo>
                    <a:lnTo>
                      <a:pt x="61417" y="118042"/>
                    </a:lnTo>
                    <a:lnTo>
                      <a:pt x="17071" y="113454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4328635" y="1339103"/>
                <a:ext cx="6770" cy="239473"/>
              </a:xfrm>
              <a:custGeom>
                <a:avLst/>
                <a:gdLst/>
                <a:ahLst/>
                <a:cxnLst/>
                <a:rect l="0" t="0" r="0" b="0"/>
                <a:pathLst>
                  <a:path w="6770" h="239473">
                    <a:moveTo>
                      <a:pt x="6769" y="0"/>
                    </a:moveTo>
                    <a:lnTo>
                      <a:pt x="0" y="30444"/>
                    </a:lnTo>
                    <a:lnTo>
                      <a:pt x="1280" y="58752"/>
                    </a:lnTo>
                    <a:lnTo>
                      <a:pt x="6047" y="109312"/>
                    </a:lnTo>
                    <a:lnTo>
                      <a:pt x="6626" y="154139"/>
                    </a:lnTo>
                    <a:lnTo>
                      <a:pt x="6741" y="199598"/>
                    </a:lnTo>
                    <a:lnTo>
                      <a:pt x="6769" y="239472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4397056" y="1458839"/>
                <a:ext cx="95504" cy="143039"/>
              </a:xfrm>
              <a:custGeom>
                <a:avLst/>
                <a:gdLst/>
                <a:ahLst/>
                <a:cxnLst/>
                <a:rect l="0" t="0" r="0" b="0"/>
                <a:pathLst>
                  <a:path w="95504" h="143039">
                    <a:moveTo>
                      <a:pt x="6769" y="17105"/>
                    </a:moveTo>
                    <a:lnTo>
                      <a:pt x="0" y="47549"/>
                    </a:lnTo>
                    <a:lnTo>
                      <a:pt x="1279" y="78391"/>
                    </a:lnTo>
                    <a:lnTo>
                      <a:pt x="10225" y="118326"/>
                    </a:lnTo>
                    <a:lnTo>
                      <a:pt x="20659" y="133680"/>
                    </a:lnTo>
                    <a:lnTo>
                      <a:pt x="27432" y="140435"/>
                    </a:lnTo>
                    <a:lnTo>
                      <a:pt x="34799" y="143038"/>
                    </a:lnTo>
                    <a:lnTo>
                      <a:pt x="42560" y="142873"/>
                    </a:lnTo>
                    <a:lnTo>
                      <a:pt x="50586" y="140862"/>
                    </a:lnTo>
                    <a:lnTo>
                      <a:pt x="64572" y="131026"/>
                    </a:lnTo>
                    <a:lnTo>
                      <a:pt x="76172" y="117151"/>
                    </a:lnTo>
                    <a:lnTo>
                      <a:pt x="94524" y="76632"/>
                    </a:lnTo>
                    <a:lnTo>
                      <a:pt x="95503" y="59716"/>
                    </a:lnTo>
                    <a:lnTo>
                      <a:pt x="85807" y="13607"/>
                    </a:lnTo>
                    <a:lnTo>
                      <a:pt x="83742" y="0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4557568" y="1455660"/>
                <a:ext cx="90368" cy="144530"/>
              </a:xfrm>
              <a:custGeom>
                <a:avLst/>
                <a:gdLst/>
                <a:ahLst/>
                <a:cxnLst/>
                <a:rect l="0" t="0" r="0" b="0"/>
                <a:pathLst>
                  <a:path w="90368" h="144530">
                    <a:moveTo>
                      <a:pt x="77176" y="20284"/>
                    </a:moveTo>
                    <a:lnTo>
                      <a:pt x="62570" y="7579"/>
                    </a:lnTo>
                    <a:lnTo>
                      <a:pt x="48828" y="1016"/>
                    </a:lnTo>
                    <a:lnTo>
                      <a:pt x="33218" y="0"/>
                    </a:lnTo>
                    <a:lnTo>
                      <a:pt x="17727" y="3667"/>
                    </a:lnTo>
                    <a:lnTo>
                      <a:pt x="4507" y="11632"/>
                    </a:lnTo>
                    <a:lnTo>
                      <a:pt x="1172" y="17367"/>
                    </a:lnTo>
                    <a:lnTo>
                      <a:pt x="0" y="31341"/>
                    </a:lnTo>
                    <a:lnTo>
                      <a:pt x="5181" y="44521"/>
                    </a:lnTo>
                    <a:lnTo>
                      <a:pt x="9223" y="50696"/>
                    </a:lnTo>
                    <a:lnTo>
                      <a:pt x="23851" y="60092"/>
                    </a:lnTo>
                    <a:lnTo>
                      <a:pt x="74465" y="82427"/>
                    </a:lnTo>
                    <a:lnTo>
                      <a:pt x="81070" y="87370"/>
                    </a:lnTo>
                    <a:lnTo>
                      <a:pt x="88410" y="102999"/>
                    </a:lnTo>
                    <a:lnTo>
                      <a:pt x="90367" y="112489"/>
                    </a:lnTo>
                    <a:lnTo>
                      <a:pt x="88820" y="120715"/>
                    </a:lnTo>
                    <a:lnTo>
                      <a:pt x="79500" y="134924"/>
                    </a:lnTo>
                    <a:lnTo>
                      <a:pt x="63322" y="142507"/>
                    </a:lnTo>
                    <a:lnTo>
                      <a:pt x="53685" y="144529"/>
                    </a:lnTo>
                    <a:lnTo>
                      <a:pt x="35376" y="141707"/>
                    </a:lnTo>
                    <a:lnTo>
                      <a:pt x="8755" y="131467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4745928" y="1556929"/>
                <a:ext cx="39524" cy="98620"/>
              </a:xfrm>
              <a:custGeom>
                <a:avLst/>
                <a:gdLst/>
                <a:ahLst/>
                <a:cxnLst/>
                <a:rect l="0" t="0" r="0" b="0"/>
                <a:pathLst>
                  <a:path w="39524" h="98620">
                    <a:moveTo>
                      <a:pt x="0" y="4540"/>
                    </a:moveTo>
                    <a:lnTo>
                      <a:pt x="13620" y="0"/>
                    </a:lnTo>
                    <a:lnTo>
                      <a:pt x="19533" y="1514"/>
                    </a:lnTo>
                    <a:lnTo>
                      <a:pt x="31171" y="10797"/>
                    </a:lnTo>
                    <a:lnTo>
                      <a:pt x="37611" y="26960"/>
                    </a:lnTo>
                    <a:lnTo>
                      <a:pt x="39523" y="45864"/>
                    </a:lnTo>
                    <a:lnTo>
                      <a:pt x="33007" y="78695"/>
                    </a:lnTo>
                    <a:lnTo>
                      <a:pt x="25658" y="98619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6" name="Group 85"/>
            <p:cNvGrpSpPr/>
            <p:nvPr/>
          </p:nvGrpSpPr>
          <p:grpSpPr>
            <a:xfrm>
              <a:off x="4988673" y="1327023"/>
              <a:ext cx="1326543" cy="436181"/>
              <a:chOff x="4988673" y="1327023"/>
              <a:chExt cx="1326543" cy="436181"/>
            </a:xfrm>
          </p:grpSpPr>
          <p:sp>
            <p:nvSpPr>
              <p:cNvPr id="76" name="Freeform 75"/>
              <p:cNvSpPr/>
              <p:nvPr/>
            </p:nvSpPr>
            <p:spPr>
              <a:xfrm>
                <a:off x="4988673" y="1464772"/>
                <a:ext cx="171457" cy="122266"/>
              </a:xfrm>
              <a:custGeom>
                <a:avLst/>
                <a:gdLst/>
                <a:ahLst/>
                <a:cxnLst/>
                <a:rect l="0" t="0" r="0" b="0"/>
                <a:pathLst>
                  <a:path w="171457" h="122266">
                    <a:moveTo>
                      <a:pt x="5546" y="16197"/>
                    </a:moveTo>
                    <a:lnTo>
                      <a:pt x="1006" y="29817"/>
                    </a:lnTo>
                    <a:lnTo>
                      <a:pt x="1311" y="44107"/>
                    </a:lnTo>
                    <a:lnTo>
                      <a:pt x="4710" y="85590"/>
                    </a:lnTo>
                    <a:lnTo>
                      <a:pt x="9359" y="121132"/>
                    </a:lnTo>
                    <a:lnTo>
                      <a:pt x="7137" y="122265"/>
                    </a:lnTo>
                    <a:lnTo>
                      <a:pt x="3757" y="121119"/>
                    </a:lnTo>
                    <a:lnTo>
                      <a:pt x="0" y="107176"/>
                    </a:lnTo>
                    <a:lnTo>
                      <a:pt x="419" y="72613"/>
                    </a:lnTo>
                    <a:lnTo>
                      <a:pt x="9074" y="27446"/>
                    </a:lnTo>
                    <a:lnTo>
                      <a:pt x="21690" y="4431"/>
                    </a:lnTo>
                    <a:lnTo>
                      <a:pt x="27713" y="1701"/>
                    </a:lnTo>
                    <a:lnTo>
                      <a:pt x="34578" y="1781"/>
                    </a:lnTo>
                    <a:lnTo>
                      <a:pt x="42006" y="3736"/>
                    </a:lnTo>
                    <a:lnTo>
                      <a:pt x="47908" y="7889"/>
                    </a:lnTo>
                    <a:lnTo>
                      <a:pt x="76458" y="45302"/>
                    </a:lnTo>
                    <a:lnTo>
                      <a:pt x="83944" y="60492"/>
                    </a:lnTo>
                    <a:lnTo>
                      <a:pt x="86320" y="61882"/>
                    </a:lnTo>
                    <a:lnTo>
                      <a:pt x="87904" y="59007"/>
                    </a:lnTo>
                    <a:lnTo>
                      <a:pt x="100097" y="15450"/>
                    </a:lnTo>
                    <a:lnTo>
                      <a:pt x="102791" y="7147"/>
                    </a:lnTo>
                    <a:lnTo>
                      <a:pt x="107437" y="2561"/>
                    </a:lnTo>
                    <a:lnTo>
                      <a:pt x="113386" y="454"/>
                    </a:lnTo>
                    <a:lnTo>
                      <a:pt x="120202" y="0"/>
                    </a:lnTo>
                    <a:lnTo>
                      <a:pt x="126647" y="2548"/>
                    </a:lnTo>
                    <a:lnTo>
                      <a:pt x="138876" y="12981"/>
                    </a:lnTo>
                    <a:lnTo>
                      <a:pt x="151906" y="34883"/>
                    </a:lnTo>
                    <a:lnTo>
                      <a:pt x="170731" y="84756"/>
                    </a:lnTo>
                    <a:lnTo>
                      <a:pt x="171456" y="99250"/>
                    </a:lnTo>
                    <a:lnTo>
                      <a:pt x="168045" y="118828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5187298" y="1446758"/>
                <a:ext cx="117168" cy="155920"/>
              </a:xfrm>
              <a:custGeom>
                <a:avLst/>
                <a:gdLst/>
                <a:ahLst/>
                <a:cxnLst/>
                <a:rect l="0" t="0" r="0" b="0"/>
                <a:pathLst>
                  <a:path w="117168" h="155920">
                    <a:moveTo>
                      <a:pt x="72051" y="17105"/>
                    </a:moveTo>
                    <a:lnTo>
                      <a:pt x="58430" y="12565"/>
                    </a:lnTo>
                    <a:lnTo>
                      <a:pt x="44140" y="12870"/>
                    </a:lnTo>
                    <a:lnTo>
                      <a:pt x="36339" y="14282"/>
                    </a:lnTo>
                    <a:lnTo>
                      <a:pt x="30187" y="18074"/>
                    </a:lnTo>
                    <a:lnTo>
                      <a:pt x="20818" y="29889"/>
                    </a:lnTo>
                    <a:lnTo>
                      <a:pt x="4016" y="75747"/>
                    </a:lnTo>
                    <a:lnTo>
                      <a:pt x="0" y="93534"/>
                    </a:lnTo>
                    <a:lnTo>
                      <a:pt x="1383" y="110941"/>
                    </a:lnTo>
                    <a:lnTo>
                      <a:pt x="12045" y="136770"/>
                    </a:lnTo>
                    <a:lnTo>
                      <a:pt x="24475" y="148846"/>
                    </a:lnTo>
                    <a:lnTo>
                      <a:pt x="31781" y="153398"/>
                    </a:lnTo>
                    <a:lnTo>
                      <a:pt x="47501" y="155919"/>
                    </a:lnTo>
                    <a:lnTo>
                      <a:pt x="63991" y="152923"/>
                    </a:lnTo>
                    <a:lnTo>
                      <a:pt x="88351" y="140550"/>
                    </a:lnTo>
                    <a:lnTo>
                      <a:pt x="101786" y="130254"/>
                    </a:lnTo>
                    <a:lnTo>
                      <a:pt x="111558" y="114274"/>
                    </a:lnTo>
                    <a:lnTo>
                      <a:pt x="117167" y="95452"/>
                    </a:lnTo>
                    <a:lnTo>
                      <a:pt x="114983" y="68828"/>
                    </a:lnTo>
                    <a:lnTo>
                      <a:pt x="107367" y="43834"/>
                    </a:lnTo>
                    <a:lnTo>
                      <a:pt x="72051" y="0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5336321" y="1429653"/>
                <a:ext cx="94079" cy="139197"/>
              </a:xfrm>
              <a:custGeom>
                <a:avLst/>
                <a:gdLst/>
                <a:ahLst/>
                <a:cxnLst/>
                <a:rect l="0" t="0" r="0" b="0"/>
                <a:pathLst>
                  <a:path w="94079" h="139197">
                    <a:moveTo>
                      <a:pt x="0" y="68421"/>
                    </a:moveTo>
                    <a:lnTo>
                      <a:pt x="21416" y="118062"/>
                    </a:lnTo>
                    <a:lnTo>
                      <a:pt x="33693" y="139196"/>
                    </a:lnTo>
                    <a:lnTo>
                      <a:pt x="30496" y="135037"/>
                    </a:lnTo>
                    <a:lnTo>
                      <a:pt x="22552" y="116668"/>
                    </a:lnTo>
                    <a:lnTo>
                      <a:pt x="18182" y="72214"/>
                    </a:lnTo>
                    <a:lnTo>
                      <a:pt x="19325" y="39241"/>
                    </a:lnTo>
                    <a:lnTo>
                      <a:pt x="26328" y="23459"/>
                    </a:lnTo>
                    <a:lnTo>
                      <a:pt x="38310" y="12644"/>
                    </a:lnTo>
                    <a:lnTo>
                      <a:pt x="54088" y="5619"/>
                    </a:lnTo>
                    <a:lnTo>
                      <a:pt x="94078" y="0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5433995" y="1449582"/>
                <a:ext cx="116142" cy="136523"/>
              </a:xfrm>
              <a:custGeom>
                <a:avLst/>
                <a:gdLst/>
                <a:ahLst/>
                <a:cxnLst/>
                <a:rect l="0" t="0" r="0" b="0"/>
                <a:pathLst>
                  <a:path w="116142" h="136523">
                    <a:moveTo>
                      <a:pt x="13510" y="39940"/>
                    </a:moveTo>
                    <a:lnTo>
                      <a:pt x="22591" y="49020"/>
                    </a:lnTo>
                    <a:lnTo>
                      <a:pt x="46399" y="59208"/>
                    </a:lnTo>
                    <a:lnTo>
                      <a:pt x="64239" y="60223"/>
                    </a:lnTo>
                    <a:lnTo>
                      <a:pt x="80720" y="56557"/>
                    </a:lnTo>
                    <a:lnTo>
                      <a:pt x="94380" y="48592"/>
                    </a:lnTo>
                    <a:lnTo>
                      <a:pt x="98783" y="41907"/>
                    </a:lnTo>
                    <a:lnTo>
                      <a:pt x="103675" y="24342"/>
                    </a:lnTo>
                    <a:lnTo>
                      <a:pt x="101179" y="17188"/>
                    </a:lnTo>
                    <a:lnTo>
                      <a:pt x="95713" y="11468"/>
                    </a:lnTo>
                    <a:lnTo>
                      <a:pt x="79504" y="3528"/>
                    </a:lnTo>
                    <a:lnTo>
                      <a:pt x="59629" y="0"/>
                    </a:lnTo>
                    <a:lnTo>
                      <a:pt x="40659" y="3499"/>
                    </a:lnTo>
                    <a:lnTo>
                      <a:pt x="16486" y="16155"/>
                    </a:lnTo>
                    <a:lnTo>
                      <a:pt x="9793" y="21233"/>
                    </a:lnTo>
                    <a:lnTo>
                      <a:pt x="2355" y="37010"/>
                    </a:lnTo>
                    <a:lnTo>
                      <a:pt x="0" y="55743"/>
                    </a:lnTo>
                    <a:lnTo>
                      <a:pt x="2121" y="73571"/>
                    </a:lnTo>
                    <a:lnTo>
                      <a:pt x="13198" y="99636"/>
                    </a:lnTo>
                    <a:lnTo>
                      <a:pt x="33057" y="120874"/>
                    </a:lnTo>
                    <a:lnTo>
                      <a:pt x="56997" y="134664"/>
                    </a:lnTo>
                    <a:lnTo>
                      <a:pt x="73700" y="136522"/>
                    </a:lnTo>
                    <a:lnTo>
                      <a:pt x="89677" y="133231"/>
                    </a:lnTo>
                    <a:lnTo>
                      <a:pt x="116141" y="116913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5755398" y="1327023"/>
                <a:ext cx="8553" cy="256578"/>
              </a:xfrm>
              <a:custGeom>
                <a:avLst/>
                <a:gdLst/>
                <a:ahLst/>
                <a:cxnLst/>
                <a:rect l="0" t="0" r="0" b="0"/>
                <a:pathLst>
                  <a:path w="8553" h="256578">
                    <a:moveTo>
                      <a:pt x="0" y="0"/>
                    </a:moveTo>
                    <a:lnTo>
                      <a:pt x="0" y="47615"/>
                    </a:lnTo>
                    <a:lnTo>
                      <a:pt x="0" y="98451"/>
                    </a:lnTo>
                    <a:lnTo>
                      <a:pt x="950" y="139192"/>
                    </a:lnTo>
                    <a:lnTo>
                      <a:pt x="6768" y="190028"/>
                    </a:lnTo>
                    <a:lnTo>
                      <a:pt x="8023" y="226405"/>
                    </a:lnTo>
                    <a:lnTo>
                      <a:pt x="8552" y="256577"/>
                    </a:lnTo>
                  </a:path>
                </a:pathLst>
              </a:custGeom>
              <a:ln w="3086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5669872" y="1421101"/>
                <a:ext cx="162500" cy="25658"/>
              </a:xfrm>
              <a:custGeom>
                <a:avLst/>
                <a:gdLst/>
                <a:ahLst/>
                <a:cxnLst/>
                <a:rect l="0" t="0" r="0" b="0"/>
                <a:pathLst>
                  <a:path w="162500" h="25658">
                    <a:moveTo>
                      <a:pt x="162499" y="0"/>
                    </a:moveTo>
                    <a:lnTo>
                      <a:pt x="140115" y="5877"/>
                    </a:lnTo>
                    <a:lnTo>
                      <a:pt x="94443" y="10558"/>
                    </a:lnTo>
                    <a:lnTo>
                      <a:pt x="48537" y="20352"/>
                    </a:lnTo>
                    <a:lnTo>
                      <a:pt x="0" y="25657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5840924" y="1327023"/>
                <a:ext cx="119736" cy="273682"/>
              </a:xfrm>
              <a:custGeom>
                <a:avLst/>
                <a:gdLst/>
                <a:ahLst/>
                <a:cxnLst/>
                <a:rect l="0" t="0" r="0" b="0"/>
                <a:pathLst>
                  <a:path w="119736" h="273682">
                    <a:moveTo>
                      <a:pt x="0" y="0"/>
                    </a:moveTo>
                    <a:lnTo>
                      <a:pt x="2534" y="34679"/>
                    </a:lnTo>
                    <a:lnTo>
                      <a:pt x="7760" y="84812"/>
                    </a:lnTo>
                    <a:lnTo>
                      <a:pt x="10930" y="135292"/>
                    </a:lnTo>
                    <a:lnTo>
                      <a:pt x="15885" y="182148"/>
                    </a:lnTo>
                    <a:lnTo>
                      <a:pt x="16863" y="228007"/>
                    </a:lnTo>
                    <a:lnTo>
                      <a:pt x="16997" y="250848"/>
                    </a:lnTo>
                    <a:lnTo>
                      <a:pt x="16083" y="254658"/>
                    </a:lnTo>
                    <a:lnTo>
                      <a:pt x="14522" y="253397"/>
                    </a:lnTo>
                    <a:lnTo>
                      <a:pt x="11206" y="241859"/>
                    </a:lnTo>
                    <a:lnTo>
                      <a:pt x="10289" y="214943"/>
                    </a:lnTo>
                    <a:lnTo>
                      <a:pt x="20560" y="171199"/>
                    </a:lnTo>
                    <a:lnTo>
                      <a:pt x="25110" y="164498"/>
                    </a:lnTo>
                    <a:lnTo>
                      <a:pt x="37768" y="154517"/>
                    </a:lnTo>
                    <a:lnTo>
                      <a:pt x="45134" y="153376"/>
                    </a:lnTo>
                    <a:lnTo>
                      <a:pt x="60921" y="157177"/>
                    </a:lnTo>
                    <a:lnTo>
                      <a:pt x="81298" y="170002"/>
                    </a:lnTo>
                    <a:lnTo>
                      <a:pt x="90932" y="185472"/>
                    </a:lnTo>
                    <a:lnTo>
                      <a:pt x="112845" y="231515"/>
                    </a:lnTo>
                    <a:lnTo>
                      <a:pt x="119735" y="273681"/>
                    </a:lnTo>
                  </a:path>
                </a:pathLst>
              </a:custGeom>
              <a:ln w="3086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5988530" y="1463204"/>
                <a:ext cx="117524" cy="146054"/>
              </a:xfrm>
              <a:custGeom>
                <a:avLst/>
                <a:gdLst/>
                <a:ahLst/>
                <a:cxnLst/>
                <a:rect l="0" t="0" r="0" b="0"/>
                <a:pathLst>
                  <a:path w="117524" h="146054">
                    <a:moveTo>
                      <a:pt x="83313" y="60528"/>
                    </a:moveTo>
                    <a:lnTo>
                      <a:pt x="83313" y="42367"/>
                    </a:lnTo>
                    <a:lnTo>
                      <a:pt x="74232" y="17452"/>
                    </a:lnTo>
                    <a:lnTo>
                      <a:pt x="62172" y="5589"/>
                    </a:lnTo>
                    <a:lnTo>
                      <a:pt x="54965" y="1094"/>
                    </a:lnTo>
                    <a:lnTo>
                      <a:pt x="48259" y="0"/>
                    </a:lnTo>
                    <a:lnTo>
                      <a:pt x="41888" y="1170"/>
                    </a:lnTo>
                    <a:lnTo>
                      <a:pt x="29741" y="7539"/>
                    </a:lnTo>
                    <a:lnTo>
                      <a:pt x="18007" y="16704"/>
                    </a:lnTo>
                    <a:lnTo>
                      <a:pt x="5256" y="37090"/>
                    </a:lnTo>
                    <a:lnTo>
                      <a:pt x="0" y="70266"/>
                    </a:lnTo>
                    <a:lnTo>
                      <a:pt x="5051" y="110388"/>
                    </a:lnTo>
                    <a:lnTo>
                      <a:pt x="9885" y="128301"/>
                    </a:lnTo>
                    <a:lnTo>
                      <a:pt x="15355" y="133269"/>
                    </a:lnTo>
                    <a:lnTo>
                      <a:pt x="22803" y="135629"/>
                    </a:lnTo>
                    <a:lnTo>
                      <a:pt x="31570" y="136253"/>
                    </a:lnTo>
                    <a:lnTo>
                      <a:pt x="39315" y="133818"/>
                    </a:lnTo>
                    <a:lnTo>
                      <a:pt x="52988" y="123510"/>
                    </a:lnTo>
                    <a:lnTo>
                      <a:pt x="60332" y="104358"/>
                    </a:lnTo>
                    <a:lnTo>
                      <a:pt x="66384" y="53066"/>
                    </a:lnTo>
                    <a:lnTo>
                      <a:pt x="68225" y="52702"/>
                    </a:lnTo>
                    <a:lnTo>
                      <a:pt x="70404" y="55310"/>
                    </a:lnTo>
                    <a:lnTo>
                      <a:pt x="83459" y="103145"/>
                    </a:lnTo>
                    <a:lnTo>
                      <a:pt x="117523" y="146053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6106053" y="1455328"/>
                <a:ext cx="126183" cy="179588"/>
              </a:xfrm>
              <a:custGeom>
                <a:avLst/>
                <a:gdLst/>
                <a:ahLst/>
                <a:cxnLst/>
                <a:rect l="0" t="0" r="0" b="0"/>
                <a:pathLst>
                  <a:path w="126183" h="179588">
                    <a:moveTo>
                      <a:pt x="0" y="25641"/>
                    </a:moveTo>
                    <a:lnTo>
                      <a:pt x="4540" y="76080"/>
                    </a:lnTo>
                    <a:lnTo>
                      <a:pt x="10558" y="126373"/>
                    </a:lnTo>
                    <a:lnTo>
                      <a:pt x="21171" y="164132"/>
                    </a:lnTo>
                    <a:lnTo>
                      <a:pt x="11710" y="114334"/>
                    </a:lnTo>
                    <a:lnTo>
                      <a:pt x="11710" y="68466"/>
                    </a:lnTo>
                    <a:lnTo>
                      <a:pt x="20581" y="27342"/>
                    </a:lnTo>
                    <a:lnTo>
                      <a:pt x="33234" y="5028"/>
                    </a:lnTo>
                    <a:lnTo>
                      <a:pt x="39262" y="1445"/>
                    </a:lnTo>
                    <a:lnTo>
                      <a:pt x="53561" y="0"/>
                    </a:lnTo>
                    <a:lnTo>
                      <a:pt x="66885" y="5059"/>
                    </a:lnTo>
                    <a:lnTo>
                      <a:pt x="79142" y="14593"/>
                    </a:lnTo>
                    <a:lnTo>
                      <a:pt x="95776" y="35988"/>
                    </a:lnTo>
                    <a:lnTo>
                      <a:pt x="113508" y="81733"/>
                    </a:lnTo>
                    <a:lnTo>
                      <a:pt x="125686" y="130308"/>
                    </a:lnTo>
                    <a:lnTo>
                      <a:pt x="126182" y="150083"/>
                    </a:lnTo>
                    <a:lnTo>
                      <a:pt x="119736" y="179587"/>
                    </a:lnTo>
                  </a:path>
                </a:pathLst>
              </a:custGeom>
              <a:ln w="3086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6294209" y="1634914"/>
                <a:ext cx="21007" cy="128290"/>
              </a:xfrm>
              <a:custGeom>
                <a:avLst/>
                <a:gdLst/>
                <a:ahLst/>
                <a:cxnLst/>
                <a:rect l="0" t="0" r="0" b="0"/>
                <a:pathLst>
                  <a:path w="21007" h="128290">
                    <a:moveTo>
                      <a:pt x="0" y="0"/>
                    </a:moveTo>
                    <a:lnTo>
                      <a:pt x="14588" y="43764"/>
                    </a:lnTo>
                    <a:lnTo>
                      <a:pt x="21006" y="68718"/>
                    </a:lnTo>
                    <a:lnTo>
                      <a:pt x="15624" y="102690"/>
                    </a:lnTo>
                    <a:lnTo>
                      <a:pt x="10745" y="116912"/>
                    </a:lnTo>
                    <a:lnTo>
                      <a:pt x="0" y="128289"/>
                    </a:lnTo>
                  </a:path>
                </a:pathLst>
              </a:custGeom>
              <a:ln w="3086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0" name="Group 99"/>
            <p:cNvGrpSpPr/>
            <p:nvPr/>
          </p:nvGrpSpPr>
          <p:grpSpPr>
            <a:xfrm>
              <a:off x="3230358" y="1883473"/>
              <a:ext cx="1710515" cy="436182"/>
              <a:chOff x="3230358" y="1883473"/>
              <a:chExt cx="1710515" cy="436182"/>
            </a:xfrm>
          </p:grpSpPr>
          <p:sp>
            <p:nvSpPr>
              <p:cNvPr id="87" name="Freeform 86"/>
              <p:cNvSpPr/>
              <p:nvPr/>
            </p:nvSpPr>
            <p:spPr>
              <a:xfrm>
                <a:off x="3230358" y="1994657"/>
                <a:ext cx="1" cy="162499"/>
              </a:xfrm>
              <a:custGeom>
                <a:avLst/>
                <a:gdLst/>
                <a:ahLst/>
                <a:cxnLst/>
                <a:rect l="0" t="0" r="0" b="0"/>
                <a:pathLst>
                  <a:path w="1" h="162499">
                    <a:moveTo>
                      <a:pt x="0" y="0"/>
                    </a:moveTo>
                    <a:lnTo>
                      <a:pt x="0" y="46517"/>
                    </a:lnTo>
                    <a:lnTo>
                      <a:pt x="0" y="95981"/>
                    </a:lnTo>
                    <a:lnTo>
                      <a:pt x="0" y="146219"/>
                    </a:lnTo>
                    <a:lnTo>
                      <a:pt x="0" y="162498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3238911" y="1892026"/>
                <a:ext cx="8553" cy="8554"/>
              </a:xfrm>
              <a:custGeom>
                <a:avLst/>
                <a:gdLst/>
                <a:ahLst/>
                <a:cxnLst/>
                <a:rect l="0" t="0" r="0" b="0"/>
                <a:pathLst>
                  <a:path w="8553" h="8554">
                    <a:moveTo>
                      <a:pt x="8552" y="0"/>
                    </a:moveTo>
                    <a:lnTo>
                      <a:pt x="0" y="8553"/>
                    </a:lnTo>
                  </a:path>
                </a:pathLst>
              </a:custGeom>
              <a:ln w="3086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3315884" y="1993742"/>
                <a:ext cx="119737" cy="146310"/>
              </a:xfrm>
              <a:custGeom>
                <a:avLst/>
                <a:gdLst/>
                <a:ahLst/>
                <a:cxnLst/>
                <a:rect l="0" t="0" r="0" b="0"/>
                <a:pathLst>
                  <a:path w="119737" h="146310">
                    <a:moveTo>
                      <a:pt x="0" y="18020"/>
                    </a:moveTo>
                    <a:lnTo>
                      <a:pt x="0" y="62004"/>
                    </a:lnTo>
                    <a:lnTo>
                      <a:pt x="4540" y="106638"/>
                    </a:lnTo>
                    <a:lnTo>
                      <a:pt x="12688" y="139529"/>
                    </a:lnTo>
                    <a:lnTo>
                      <a:pt x="12260" y="138938"/>
                    </a:lnTo>
                    <a:lnTo>
                      <a:pt x="3163" y="108101"/>
                    </a:lnTo>
                    <a:lnTo>
                      <a:pt x="3159" y="63935"/>
                    </a:lnTo>
                    <a:lnTo>
                      <a:pt x="12027" y="22655"/>
                    </a:lnTo>
                    <a:lnTo>
                      <a:pt x="16571" y="14458"/>
                    </a:lnTo>
                    <a:lnTo>
                      <a:pt x="29221" y="2816"/>
                    </a:lnTo>
                    <a:lnTo>
                      <a:pt x="36586" y="282"/>
                    </a:lnTo>
                    <a:lnTo>
                      <a:pt x="52371" y="0"/>
                    </a:lnTo>
                    <a:lnTo>
                      <a:pt x="66356" y="8111"/>
                    </a:lnTo>
                    <a:lnTo>
                      <a:pt x="77956" y="21218"/>
                    </a:lnTo>
                    <a:lnTo>
                      <a:pt x="99366" y="69617"/>
                    </a:lnTo>
                    <a:lnTo>
                      <a:pt x="115898" y="119726"/>
                    </a:lnTo>
                    <a:lnTo>
                      <a:pt x="119736" y="146309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3479448" y="1995846"/>
                <a:ext cx="101567" cy="154063"/>
              </a:xfrm>
              <a:custGeom>
                <a:avLst/>
                <a:gdLst/>
                <a:ahLst/>
                <a:cxnLst/>
                <a:rect l="0" t="0" r="0" b="0"/>
                <a:pathLst>
                  <a:path w="101567" h="154063">
                    <a:moveTo>
                      <a:pt x="93013" y="7364"/>
                    </a:moveTo>
                    <a:lnTo>
                      <a:pt x="62569" y="594"/>
                    </a:lnTo>
                    <a:lnTo>
                      <a:pt x="52761" y="0"/>
                    </a:lnTo>
                    <a:lnTo>
                      <a:pt x="36795" y="4408"/>
                    </a:lnTo>
                    <a:lnTo>
                      <a:pt x="23364" y="13652"/>
                    </a:lnTo>
                    <a:lnTo>
                      <a:pt x="11059" y="27264"/>
                    </a:lnTo>
                    <a:lnTo>
                      <a:pt x="4323" y="45350"/>
                    </a:lnTo>
                    <a:lnTo>
                      <a:pt x="0" y="87933"/>
                    </a:lnTo>
                    <a:lnTo>
                      <a:pt x="4476" y="107792"/>
                    </a:lnTo>
                    <a:lnTo>
                      <a:pt x="17682" y="132466"/>
                    </a:lnTo>
                    <a:lnTo>
                      <a:pt x="29124" y="144689"/>
                    </a:lnTo>
                    <a:lnTo>
                      <a:pt x="43712" y="153289"/>
                    </a:lnTo>
                    <a:lnTo>
                      <a:pt x="51593" y="154062"/>
                    </a:lnTo>
                    <a:lnTo>
                      <a:pt x="67952" y="149853"/>
                    </a:lnTo>
                    <a:lnTo>
                      <a:pt x="101566" y="127099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3637126" y="1986104"/>
                <a:ext cx="72178" cy="130398"/>
              </a:xfrm>
              <a:custGeom>
                <a:avLst/>
                <a:gdLst/>
                <a:ahLst/>
                <a:cxnLst/>
                <a:rect l="0" t="0" r="0" b="0"/>
                <a:pathLst>
                  <a:path w="72178" h="130398">
                    <a:moveTo>
                      <a:pt x="12308" y="85526"/>
                    </a:moveTo>
                    <a:lnTo>
                      <a:pt x="24212" y="128601"/>
                    </a:lnTo>
                    <a:lnTo>
                      <a:pt x="24045" y="130397"/>
                    </a:lnTo>
                    <a:lnTo>
                      <a:pt x="18792" y="122257"/>
                    </a:lnTo>
                    <a:lnTo>
                      <a:pt x="3859" y="77962"/>
                    </a:lnTo>
                    <a:lnTo>
                      <a:pt x="0" y="59357"/>
                    </a:lnTo>
                    <a:lnTo>
                      <a:pt x="1453" y="38418"/>
                    </a:lnTo>
                    <a:lnTo>
                      <a:pt x="7801" y="21510"/>
                    </a:lnTo>
                    <a:lnTo>
                      <a:pt x="12154" y="14340"/>
                    </a:lnTo>
                    <a:lnTo>
                      <a:pt x="18857" y="9560"/>
                    </a:lnTo>
                    <a:lnTo>
                      <a:pt x="44553" y="2832"/>
                    </a:lnTo>
                    <a:lnTo>
                      <a:pt x="72177" y="0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3766671" y="1994650"/>
                <a:ext cx="92738" cy="145402"/>
              </a:xfrm>
              <a:custGeom>
                <a:avLst/>
                <a:gdLst/>
                <a:ahLst/>
                <a:cxnLst/>
                <a:rect l="0" t="0" r="0" b="0"/>
                <a:pathLst>
                  <a:path w="92738" h="145402">
                    <a:moveTo>
                      <a:pt x="2500" y="42770"/>
                    </a:moveTo>
                    <a:lnTo>
                      <a:pt x="46264" y="61335"/>
                    </a:lnTo>
                    <a:lnTo>
                      <a:pt x="62813" y="61158"/>
                    </a:lnTo>
                    <a:lnTo>
                      <a:pt x="77136" y="55377"/>
                    </a:lnTo>
                    <a:lnTo>
                      <a:pt x="83616" y="51175"/>
                    </a:lnTo>
                    <a:lnTo>
                      <a:pt x="87937" y="44572"/>
                    </a:lnTo>
                    <a:lnTo>
                      <a:pt x="92737" y="27099"/>
                    </a:lnTo>
                    <a:lnTo>
                      <a:pt x="92117" y="19019"/>
                    </a:lnTo>
                    <a:lnTo>
                      <a:pt x="86359" y="4972"/>
                    </a:lnTo>
                    <a:lnTo>
                      <a:pt x="80262" y="1417"/>
                    </a:lnTo>
                    <a:lnTo>
                      <a:pt x="63352" y="0"/>
                    </a:lnTo>
                    <a:lnTo>
                      <a:pt x="37002" y="9086"/>
                    </a:lnTo>
                    <a:lnTo>
                      <a:pt x="15679" y="28355"/>
                    </a:lnTo>
                    <a:lnTo>
                      <a:pt x="1864" y="56660"/>
                    </a:lnTo>
                    <a:lnTo>
                      <a:pt x="0" y="75551"/>
                    </a:lnTo>
                    <a:lnTo>
                      <a:pt x="6546" y="115449"/>
                    </a:lnTo>
                    <a:lnTo>
                      <a:pt x="18798" y="139588"/>
                    </a:lnTo>
                    <a:lnTo>
                      <a:pt x="25719" y="143426"/>
                    </a:lnTo>
                    <a:lnTo>
                      <a:pt x="70920" y="145401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3920032" y="2018913"/>
                <a:ext cx="131375" cy="121178"/>
              </a:xfrm>
              <a:custGeom>
                <a:avLst/>
                <a:gdLst/>
                <a:ahLst/>
                <a:cxnLst/>
                <a:rect l="0" t="0" r="0" b="0"/>
                <a:pathLst>
                  <a:path w="131375" h="121178">
                    <a:moveTo>
                      <a:pt x="62953" y="86928"/>
                    </a:moveTo>
                    <a:lnTo>
                      <a:pt x="69722" y="56483"/>
                    </a:lnTo>
                    <a:lnTo>
                      <a:pt x="68443" y="28176"/>
                    </a:lnTo>
                    <a:lnTo>
                      <a:pt x="66613" y="19251"/>
                    </a:lnTo>
                    <a:lnTo>
                      <a:pt x="62542" y="12351"/>
                    </a:lnTo>
                    <a:lnTo>
                      <a:pt x="50417" y="2151"/>
                    </a:lnTo>
                    <a:lnTo>
                      <a:pt x="43192" y="0"/>
                    </a:lnTo>
                    <a:lnTo>
                      <a:pt x="27563" y="146"/>
                    </a:lnTo>
                    <a:lnTo>
                      <a:pt x="21304" y="3415"/>
                    </a:lnTo>
                    <a:lnTo>
                      <a:pt x="11816" y="14650"/>
                    </a:lnTo>
                    <a:lnTo>
                      <a:pt x="1132" y="37003"/>
                    </a:lnTo>
                    <a:lnTo>
                      <a:pt x="0" y="55870"/>
                    </a:lnTo>
                    <a:lnTo>
                      <a:pt x="7016" y="94414"/>
                    </a:lnTo>
                    <a:lnTo>
                      <a:pt x="19349" y="116282"/>
                    </a:lnTo>
                    <a:lnTo>
                      <a:pt x="25331" y="119801"/>
                    </a:lnTo>
                    <a:lnTo>
                      <a:pt x="39580" y="121177"/>
                    </a:lnTo>
                    <a:lnTo>
                      <a:pt x="52882" y="116087"/>
                    </a:lnTo>
                    <a:lnTo>
                      <a:pt x="59090" y="112069"/>
                    </a:lnTo>
                    <a:lnTo>
                      <a:pt x="68522" y="100002"/>
                    </a:lnTo>
                    <a:lnTo>
                      <a:pt x="74931" y="84186"/>
                    </a:lnTo>
                    <a:lnTo>
                      <a:pt x="77779" y="64486"/>
                    </a:lnTo>
                    <a:lnTo>
                      <a:pt x="79489" y="60563"/>
                    </a:lnTo>
                    <a:lnTo>
                      <a:pt x="81580" y="60799"/>
                    </a:lnTo>
                    <a:lnTo>
                      <a:pt x="86436" y="68663"/>
                    </a:lnTo>
                    <a:lnTo>
                      <a:pt x="99831" y="94406"/>
                    </a:lnTo>
                    <a:lnTo>
                      <a:pt x="104644" y="100466"/>
                    </a:lnTo>
                    <a:lnTo>
                      <a:pt x="115059" y="107199"/>
                    </a:lnTo>
                    <a:lnTo>
                      <a:pt x="131374" y="112585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4084372" y="1990116"/>
                <a:ext cx="104004" cy="158488"/>
              </a:xfrm>
              <a:custGeom>
                <a:avLst/>
                <a:gdLst/>
                <a:ahLst/>
                <a:cxnLst/>
                <a:rect l="0" t="0" r="0" b="0"/>
                <a:pathLst>
                  <a:path w="104004" h="158488">
                    <a:moveTo>
                      <a:pt x="78217" y="4541"/>
                    </a:moveTo>
                    <a:lnTo>
                      <a:pt x="64597" y="0"/>
                    </a:lnTo>
                    <a:lnTo>
                      <a:pt x="47772" y="2840"/>
                    </a:lnTo>
                    <a:lnTo>
                      <a:pt x="21999" y="15123"/>
                    </a:lnTo>
                    <a:lnTo>
                      <a:pt x="9518" y="26349"/>
                    </a:lnTo>
                    <a:lnTo>
                      <a:pt x="803" y="40842"/>
                    </a:lnTo>
                    <a:lnTo>
                      <a:pt x="0" y="47747"/>
                    </a:lnTo>
                    <a:lnTo>
                      <a:pt x="4176" y="60488"/>
                    </a:lnTo>
                    <a:lnTo>
                      <a:pt x="9850" y="64645"/>
                    </a:lnTo>
                    <a:lnTo>
                      <a:pt x="60991" y="79060"/>
                    </a:lnTo>
                    <a:lnTo>
                      <a:pt x="85783" y="88283"/>
                    </a:lnTo>
                    <a:lnTo>
                      <a:pt x="99319" y="97510"/>
                    </a:lnTo>
                    <a:lnTo>
                      <a:pt x="102738" y="103581"/>
                    </a:lnTo>
                    <a:lnTo>
                      <a:pt x="104003" y="117930"/>
                    </a:lnTo>
                    <a:lnTo>
                      <a:pt x="98864" y="131276"/>
                    </a:lnTo>
                    <a:lnTo>
                      <a:pt x="94832" y="137495"/>
                    </a:lnTo>
                    <a:lnTo>
                      <a:pt x="82751" y="146940"/>
                    </a:lnTo>
                    <a:lnTo>
                      <a:pt x="66928" y="153355"/>
                    </a:lnTo>
                    <a:lnTo>
                      <a:pt x="18349" y="158487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4231009" y="2009772"/>
                <a:ext cx="85527" cy="138832"/>
              </a:xfrm>
              <a:custGeom>
                <a:avLst/>
                <a:gdLst/>
                <a:ahLst/>
                <a:cxnLst/>
                <a:rect l="0" t="0" r="0" b="0"/>
                <a:pathLst>
                  <a:path w="85527" h="138832">
                    <a:moveTo>
                      <a:pt x="0" y="61858"/>
                    </a:moveTo>
                    <a:lnTo>
                      <a:pt x="43764" y="46320"/>
                    </a:lnTo>
                    <a:lnTo>
                      <a:pt x="60313" y="37214"/>
                    </a:lnTo>
                    <a:lnTo>
                      <a:pt x="72103" y="24297"/>
                    </a:lnTo>
                    <a:lnTo>
                      <a:pt x="76577" y="16862"/>
                    </a:lnTo>
                    <a:lnTo>
                      <a:pt x="76709" y="10954"/>
                    </a:lnTo>
                    <a:lnTo>
                      <a:pt x="73946" y="6066"/>
                    </a:lnTo>
                    <a:lnTo>
                      <a:pt x="69254" y="1857"/>
                    </a:lnTo>
                    <a:lnTo>
                      <a:pt x="63275" y="0"/>
                    </a:lnTo>
                    <a:lnTo>
                      <a:pt x="49028" y="473"/>
                    </a:lnTo>
                    <a:lnTo>
                      <a:pt x="35728" y="6384"/>
                    </a:lnTo>
                    <a:lnTo>
                      <a:pt x="23481" y="16296"/>
                    </a:lnTo>
                    <a:lnTo>
                      <a:pt x="11703" y="30205"/>
                    </a:lnTo>
                    <a:lnTo>
                      <a:pt x="5201" y="48424"/>
                    </a:lnTo>
                    <a:lnTo>
                      <a:pt x="3262" y="69191"/>
                    </a:lnTo>
                    <a:lnTo>
                      <a:pt x="8463" y="101303"/>
                    </a:lnTo>
                    <a:lnTo>
                      <a:pt x="16749" y="120251"/>
                    </a:lnTo>
                    <a:lnTo>
                      <a:pt x="23520" y="126445"/>
                    </a:lnTo>
                    <a:lnTo>
                      <a:pt x="41179" y="133326"/>
                    </a:lnTo>
                    <a:lnTo>
                      <a:pt x="85526" y="138831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4360737" y="1896585"/>
                <a:ext cx="92265" cy="269133"/>
              </a:xfrm>
              <a:custGeom>
                <a:avLst/>
                <a:gdLst/>
                <a:ahLst/>
                <a:cxnLst/>
                <a:rect l="0" t="0" r="0" b="0"/>
                <a:pathLst>
                  <a:path w="92265" h="269133">
                    <a:moveTo>
                      <a:pt x="49876" y="209255"/>
                    </a:moveTo>
                    <a:lnTo>
                      <a:pt x="54416" y="195634"/>
                    </a:lnTo>
                    <a:lnTo>
                      <a:pt x="52700" y="169002"/>
                    </a:lnTo>
                    <a:lnTo>
                      <a:pt x="46063" y="153037"/>
                    </a:lnTo>
                    <a:lnTo>
                      <a:pt x="41632" y="146118"/>
                    </a:lnTo>
                    <a:lnTo>
                      <a:pt x="35827" y="142456"/>
                    </a:lnTo>
                    <a:lnTo>
                      <a:pt x="21776" y="140922"/>
                    </a:lnTo>
                    <a:lnTo>
                      <a:pt x="15938" y="143743"/>
                    </a:lnTo>
                    <a:lnTo>
                      <a:pt x="6918" y="154481"/>
                    </a:lnTo>
                    <a:lnTo>
                      <a:pt x="1037" y="181094"/>
                    </a:lnTo>
                    <a:lnTo>
                      <a:pt x="0" y="223191"/>
                    </a:lnTo>
                    <a:lnTo>
                      <a:pt x="3319" y="242056"/>
                    </a:lnTo>
                    <a:lnTo>
                      <a:pt x="15069" y="264165"/>
                    </a:lnTo>
                    <a:lnTo>
                      <a:pt x="21920" y="267718"/>
                    </a:lnTo>
                    <a:lnTo>
                      <a:pt x="39668" y="269132"/>
                    </a:lnTo>
                    <a:lnTo>
                      <a:pt x="47822" y="265328"/>
                    </a:lnTo>
                    <a:lnTo>
                      <a:pt x="61951" y="250964"/>
                    </a:lnTo>
                    <a:lnTo>
                      <a:pt x="76049" y="226048"/>
                    </a:lnTo>
                    <a:lnTo>
                      <a:pt x="88376" y="178432"/>
                    </a:lnTo>
                    <a:lnTo>
                      <a:pt x="91376" y="137298"/>
                    </a:lnTo>
                    <a:lnTo>
                      <a:pt x="92264" y="95017"/>
                    </a:lnTo>
                    <a:lnTo>
                      <a:pt x="91577" y="54299"/>
                    </a:lnTo>
                    <a:lnTo>
                      <a:pt x="80720" y="4986"/>
                    </a:lnTo>
                    <a:lnTo>
                      <a:pt x="76141" y="854"/>
                    </a:lnTo>
                    <a:lnTo>
                      <a:pt x="70237" y="0"/>
                    </a:lnTo>
                    <a:lnTo>
                      <a:pt x="63449" y="1331"/>
                    </a:lnTo>
                    <a:lnTo>
                      <a:pt x="58925" y="6970"/>
                    </a:lnTo>
                    <a:lnTo>
                      <a:pt x="52557" y="36657"/>
                    </a:lnTo>
                    <a:lnTo>
                      <a:pt x="50406" y="81224"/>
                    </a:lnTo>
                    <a:lnTo>
                      <a:pt x="54521" y="126631"/>
                    </a:lnTo>
                    <a:lnTo>
                      <a:pt x="58607" y="171254"/>
                    </a:lnTo>
                    <a:lnTo>
                      <a:pt x="65978" y="198628"/>
                    </a:lnTo>
                    <a:lnTo>
                      <a:pt x="84086" y="226360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4660420" y="1883473"/>
                <a:ext cx="122982" cy="258524"/>
              </a:xfrm>
              <a:custGeom>
                <a:avLst/>
                <a:gdLst/>
                <a:ahLst/>
                <a:cxnLst/>
                <a:rect l="0" t="0" r="0" b="0"/>
                <a:pathLst>
                  <a:path w="122982" h="258524">
                    <a:moveTo>
                      <a:pt x="6769" y="0"/>
                    </a:moveTo>
                    <a:lnTo>
                      <a:pt x="0" y="30445"/>
                    </a:lnTo>
                    <a:lnTo>
                      <a:pt x="1279" y="58753"/>
                    </a:lnTo>
                    <a:lnTo>
                      <a:pt x="6997" y="109312"/>
                    </a:lnTo>
                    <a:lnTo>
                      <a:pt x="13396" y="154140"/>
                    </a:lnTo>
                    <a:lnTo>
                      <a:pt x="14942" y="199599"/>
                    </a:lnTo>
                    <a:lnTo>
                      <a:pt x="14296" y="238530"/>
                    </a:lnTo>
                    <a:lnTo>
                      <a:pt x="12738" y="238843"/>
                    </a:lnTo>
                    <a:lnTo>
                      <a:pt x="10749" y="236202"/>
                    </a:lnTo>
                    <a:lnTo>
                      <a:pt x="7948" y="214324"/>
                    </a:lnTo>
                    <a:lnTo>
                      <a:pt x="11659" y="183767"/>
                    </a:lnTo>
                    <a:lnTo>
                      <a:pt x="23317" y="155180"/>
                    </a:lnTo>
                    <a:lnTo>
                      <a:pt x="43349" y="133195"/>
                    </a:lnTo>
                    <a:lnTo>
                      <a:pt x="51111" y="129658"/>
                    </a:lnTo>
                    <a:lnTo>
                      <a:pt x="67339" y="128264"/>
                    </a:lnTo>
                    <a:lnTo>
                      <a:pt x="92503" y="137362"/>
                    </a:lnTo>
                    <a:lnTo>
                      <a:pt x="113475" y="156635"/>
                    </a:lnTo>
                    <a:lnTo>
                      <a:pt x="120714" y="174781"/>
                    </a:lnTo>
                    <a:lnTo>
                      <a:pt x="122981" y="194566"/>
                    </a:lnTo>
                    <a:lnTo>
                      <a:pt x="120821" y="212862"/>
                    </a:lnTo>
                    <a:lnTo>
                      <a:pt x="109722" y="239190"/>
                    </a:lnTo>
                    <a:lnTo>
                      <a:pt x="97189" y="251384"/>
                    </a:lnTo>
                    <a:lnTo>
                      <a:pt x="89857" y="255966"/>
                    </a:lnTo>
                    <a:lnTo>
                      <a:pt x="74106" y="258523"/>
                    </a:lnTo>
                    <a:lnTo>
                      <a:pt x="40980" y="256577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4838241" y="2037420"/>
                <a:ext cx="34211" cy="76974"/>
              </a:xfrm>
              <a:custGeom>
                <a:avLst/>
                <a:gdLst/>
                <a:ahLst/>
                <a:cxnLst/>
                <a:rect l="0" t="0" r="0" b="0"/>
                <a:pathLst>
                  <a:path w="34211" h="76974">
                    <a:moveTo>
                      <a:pt x="0" y="0"/>
                    </a:moveTo>
                    <a:lnTo>
                      <a:pt x="11838" y="34679"/>
                    </a:lnTo>
                    <a:lnTo>
                      <a:pt x="34210" y="76973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4812583" y="2028867"/>
                <a:ext cx="128290" cy="290788"/>
              </a:xfrm>
              <a:custGeom>
                <a:avLst/>
                <a:gdLst/>
                <a:ahLst/>
                <a:cxnLst/>
                <a:rect l="0" t="0" r="0" b="0"/>
                <a:pathLst>
                  <a:path w="128290" h="290788">
                    <a:moveTo>
                      <a:pt x="128289" y="0"/>
                    </a:moveTo>
                    <a:lnTo>
                      <a:pt x="119208" y="9081"/>
                    </a:lnTo>
                    <a:lnTo>
                      <a:pt x="100403" y="53262"/>
                    </a:lnTo>
                    <a:lnTo>
                      <a:pt x="79384" y="97314"/>
                    </a:lnTo>
                    <a:lnTo>
                      <a:pt x="57880" y="142619"/>
                    </a:lnTo>
                    <a:lnTo>
                      <a:pt x="43496" y="185637"/>
                    </a:lnTo>
                    <a:lnTo>
                      <a:pt x="22728" y="236465"/>
                    </a:lnTo>
                    <a:lnTo>
                      <a:pt x="9100" y="270554"/>
                    </a:lnTo>
                    <a:lnTo>
                      <a:pt x="0" y="290787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8" name="Group 107"/>
            <p:cNvGrpSpPr/>
            <p:nvPr/>
          </p:nvGrpSpPr>
          <p:grpSpPr>
            <a:xfrm>
              <a:off x="5052323" y="1861077"/>
              <a:ext cx="829601" cy="367760"/>
              <a:chOff x="5052323" y="1861077"/>
              <a:chExt cx="829601" cy="367760"/>
            </a:xfrm>
          </p:grpSpPr>
          <p:sp>
            <p:nvSpPr>
              <p:cNvPr id="101" name="Freeform 100"/>
              <p:cNvSpPr/>
              <p:nvPr/>
            </p:nvSpPr>
            <p:spPr>
              <a:xfrm>
                <a:off x="5052323" y="2100548"/>
                <a:ext cx="45630" cy="128289"/>
              </a:xfrm>
              <a:custGeom>
                <a:avLst/>
                <a:gdLst/>
                <a:ahLst/>
                <a:cxnLst/>
                <a:rect l="0" t="0" r="0" b="0"/>
                <a:pathLst>
                  <a:path w="45630" h="128289">
                    <a:moveTo>
                      <a:pt x="8553" y="0"/>
                    </a:moveTo>
                    <a:lnTo>
                      <a:pt x="32361" y="28348"/>
                    </a:lnTo>
                    <a:lnTo>
                      <a:pt x="44222" y="52113"/>
                    </a:lnTo>
                    <a:lnTo>
                      <a:pt x="45629" y="68775"/>
                    </a:lnTo>
                    <a:lnTo>
                      <a:pt x="38789" y="102701"/>
                    </a:lnTo>
                    <a:lnTo>
                      <a:pt x="34412" y="109329"/>
                    </a:lnTo>
                    <a:lnTo>
                      <a:pt x="21947" y="119229"/>
                    </a:lnTo>
                    <a:lnTo>
                      <a:pt x="0" y="128288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5274690" y="2015022"/>
                <a:ext cx="1" cy="102632"/>
              </a:xfrm>
              <a:custGeom>
                <a:avLst/>
                <a:gdLst/>
                <a:ahLst/>
                <a:cxnLst/>
                <a:rect l="0" t="0" r="0" b="0"/>
                <a:pathLst>
                  <a:path w="1" h="102632">
                    <a:moveTo>
                      <a:pt x="0" y="0"/>
                    </a:moveTo>
                    <a:lnTo>
                      <a:pt x="0" y="47616"/>
                    </a:lnTo>
                    <a:lnTo>
                      <a:pt x="0" y="92759"/>
                    </a:lnTo>
                    <a:lnTo>
                      <a:pt x="0" y="102631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5266137" y="1920945"/>
                <a:ext cx="1" cy="8553"/>
              </a:xfrm>
              <a:custGeom>
                <a:avLst/>
                <a:gdLst/>
                <a:ahLst/>
                <a:cxnLst/>
                <a:rect l="0" t="0" r="0" b="0"/>
                <a:pathLst>
                  <a:path w="1" h="8553">
                    <a:moveTo>
                      <a:pt x="0" y="8552"/>
                    </a:moveTo>
                    <a:lnTo>
                      <a:pt x="0" y="0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5346149" y="1999417"/>
                <a:ext cx="99593" cy="109685"/>
              </a:xfrm>
              <a:custGeom>
                <a:avLst/>
                <a:gdLst/>
                <a:ahLst/>
                <a:cxnLst/>
                <a:rect l="0" t="0" r="0" b="0"/>
                <a:pathLst>
                  <a:path w="99593" h="109685">
                    <a:moveTo>
                      <a:pt x="5514" y="41264"/>
                    </a:moveTo>
                    <a:lnTo>
                      <a:pt x="10055" y="88879"/>
                    </a:lnTo>
                    <a:lnTo>
                      <a:pt x="9491" y="93914"/>
                    </a:lnTo>
                    <a:lnTo>
                      <a:pt x="7215" y="95369"/>
                    </a:lnTo>
                    <a:lnTo>
                      <a:pt x="3798" y="94439"/>
                    </a:lnTo>
                    <a:lnTo>
                      <a:pt x="0" y="80735"/>
                    </a:lnTo>
                    <a:lnTo>
                      <a:pt x="396" y="48841"/>
                    </a:lnTo>
                    <a:lnTo>
                      <a:pt x="9043" y="8550"/>
                    </a:lnTo>
                    <a:lnTo>
                      <a:pt x="14519" y="3299"/>
                    </a:lnTo>
                    <a:lnTo>
                      <a:pt x="21970" y="749"/>
                    </a:lnTo>
                    <a:lnTo>
                      <a:pt x="30739" y="0"/>
                    </a:lnTo>
                    <a:lnTo>
                      <a:pt x="48084" y="4235"/>
                    </a:lnTo>
                    <a:lnTo>
                      <a:pt x="64346" y="13403"/>
                    </a:lnTo>
                    <a:lnTo>
                      <a:pt x="83236" y="34592"/>
                    </a:lnTo>
                    <a:lnTo>
                      <a:pt x="91689" y="50652"/>
                    </a:lnTo>
                    <a:lnTo>
                      <a:pt x="98551" y="94390"/>
                    </a:lnTo>
                    <a:lnTo>
                      <a:pt x="99592" y="109684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5577368" y="1992760"/>
                <a:ext cx="150609" cy="124895"/>
              </a:xfrm>
              <a:custGeom>
                <a:avLst/>
                <a:gdLst/>
                <a:ahLst/>
                <a:cxnLst/>
                <a:rect l="0" t="0" r="0" b="0"/>
                <a:pathLst>
                  <a:path w="150609" h="124895">
                    <a:moveTo>
                      <a:pt x="107846" y="56473"/>
                    </a:moveTo>
                    <a:lnTo>
                      <a:pt x="100068" y="36939"/>
                    </a:lnTo>
                    <a:lnTo>
                      <a:pt x="75837" y="8065"/>
                    </a:lnTo>
                    <a:lnTo>
                      <a:pt x="59726" y="1698"/>
                    </a:lnTo>
                    <a:lnTo>
                      <a:pt x="50108" y="0"/>
                    </a:lnTo>
                    <a:lnTo>
                      <a:pt x="34353" y="3183"/>
                    </a:lnTo>
                    <a:lnTo>
                      <a:pt x="21016" y="11882"/>
                    </a:lnTo>
                    <a:lnTo>
                      <a:pt x="8753" y="25252"/>
                    </a:lnTo>
                    <a:lnTo>
                      <a:pt x="2036" y="43231"/>
                    </a:lnTo>
                    <a:lnTo>
                      <a:pt x="0" y="62941"/>
                    </a:lnTo>
                    <a:lnTo>
                      <a:pt x="2263" y="81205"/>
                    </a:lnTo>
                    <a:lnTo>
                      <a:pt x="8971" y="96291"/>
                    </a:lnTo>
                    <a:lnTo>
                      <a:pt x="13420" y="102974"/>
                    </a:lnTo>
                    <a:lnTo>
                      <a:pt x="25967" y="112935"/>
                    </a:lnTo>
                    <a:lnTo>
                      <a:pt x="33303" y="116921"/>
                    </a:lnTo>
                    <a:lnTo>
                      <a:pt x="40095" y="117678"/>
                    </a:lnTo>
                    <a:lnTo>
                      <a:pt x="52710" y="113451"/>
                    </a:lnTo>
                    <a:lnTo>
                      <a:pt x="62118" y="102703"/>
                    </a:lnTo>
                    <a:lnTo>
                      <a:pt x="75900" y="72574"/>
                    </a:lnTo>
                    <a:lnTo>
                      <a:pt x="80945" y="39944"/>
                    </a:lnTo>
                    <a:lnTo>
                      <a:pt x="87011" y="59685"/>
                    </a:lnTo>
                    <a:lnTo>
                      <a:pt x="112281" y="98709"/>
                    </a:lnTo>
                    <a:lnTo>
                      <a:pt x="132917" y="116291"/>
                    </a:lnTo>
                    <a:lnTo>
                      <a:pt x="150608" y="124894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5779291" y="1886734"/>
                <a:ext cx="8554" cy="248026"/>
              </a:xfrm>
              <a:custGeom>
                <a:avLst/>
                <a:gdLst/>
                <a:ahLst/>
                <a:cxnLst/>
                <a:rect l="0" t="0" r="0" b="0"/>
                <a:pathLst>
                  <a:path w="8554" h="248026">
                    <a:moveTo>
                      <a:pt x="0" y="0"/>
                    </a:moveTo>
                    <a:lnTo>
                      <a:pt x="0" y="47616"/>
                    </a:lnTo>
                    <a:lnTo>
                      <a:pt x="0" y="92573"/>
                    </a:lnTo>
                    <a:lnTo>
                      <a:pt x="951" y="132383"/>
                    </a:lnTo>
                    <a:lnTo>
                      <a:pt x="5878" y="173320"/>
                    </a:lnTo>
                    <a:lnTo>
                      <a:pt x="8025" y="219155"/>
                    </a:lnTo>
                    <a:lnTo>
                      <a:pt x="8553" y="248025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5856265" y="1861077"/>
                <a:ext cx="25659" cy="299340"/>
              </a:xfrm>
              <a:custGeom>
                <a:avLst/>
                <a:gdLst/>
                <a:ahLst/>
                <a:cxnLst/>
                <a:rect l="0" t="0" r="0" b="0"/>
                <a:pathLst>
                  <a:path w="25659" h="299340">
                    <a:moveTo>
                      <a:pt x="0" y="0"/>
                    </a:moveTo>
                    <a:lnTo>
                      <a:pt x="0" y="47615"/>
                    </a:lnTo>
                    <a:lnTo>
                      <a:pt x="5877" y="98451"/>
                    </a:lnTo>
                    <a:lnTo>
                      <a:pt x="10558" y="149178"/>
                    </a:lnTo>
                    <a:lnTo>
                      <a:pt x="15165" y="185793"/>
                    </a:lnTo>
                    <a:lnTo>
                      <a:pt x="19064" y="227685"/>
                    </a:lnTo>
                    <a:lnTo>
                      <a:pt x="24355" y="275894"/>
                    </a:lnTo>
                    <a:lnTo>
                      <a:pt x="25658" y="299339"/>
                    </a:lnTo>
                  </a:path>
                </a:pathLst>
              </a:custGeom>
              <a:ln w="30861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24" name="Group 123"/>
          <p:cNvGrpSpPr/>
          <p:nvPr/>
        </p:nvGrpSpPr>
        <p:grpSpPr>
          <a:xfrm>
            <a:off x="482600" y="2713186"/>
            <a:ext cx="2228470" cy="672802"/>
            <a:chOff x="482600" y="2713186"/>
            <a:chExt cx="2228470" cy="672802"/>
          </a:xfrm>
        </p:grpSpPr>
        <p:sp>
          <p:nvSpPr>
            <p:cNvPr id="110" name="Freeform 109"/>
            <p:cNvSpPr/>
            <p:nvPr/>
          </p:nvSpPr>
          <p:spPr>
            <a:xfrm>
              <a:off x="482600" y="2713186"/>
              <a:ext cx="321633" cy="623391"/>
            </a:xfrm>
            <a:custGeom>
              <a:avLst/>
              <a:gdLst/>
              <a:ahLst/>
              <a:cxnLst/>
              <a:rect l="0" t="0" r="0" b="0"/>
              <a:pathLst>
                <a:path w="321633" h="623391">
                  <a:moveTo>
                    <a:pt x="235178" y="87202"/>
                  </a:moveTo>
                  <a:lnTo>
                    <a:pt x="224936" y="61482"/>
                  </a:lnTo>
                  <a:lnTo>
                    <a:pt x="193031" y="23460"/>
                  </a:lnTo>
                  <a:lnTo>
                    <a:pt x="159153" y="6864"/>
                  </a:lnTo>
                  <a:lnTo>
                    <a:pt x="117416" y="0"/>
                  </a:lnTo>
                  <a:lnTo>
                    <a:pt x="79328" y="3945"/>
                  </a:lnTo>
                  <a:lnTo>
                    <a:pt x="59136" y="13078"/>
                  </a:lnTo>
                  <a:lnTo>
                    <a:pt x="41819" y="26730"/>
                  </a:lnTo>
                  <a:lnTo>
                    <a:pt x="19252" y="55520"/>
                  </a:lnTo>
                  <a:lnTo>
                    <a:pt x="5336" y="89077"/>
                  </a:lnTo>
                  <a:lnTo>
                    <a:pt x="0" y="144622"/>
                  </a:lnTo>
                  <a:lnTo>
                    <a:pt x="2412" y="185549"/>
                  </a:lnTo>
                  <a:lnTo>
                    <a:pt x="9101" y="208491"/>
                  </a:lnTo>
                  <a:lnTo>
                    <a:pt x="20416" y="227030"/>
                  </a:lnTo>
                  <a:lnTo>
                    <a:pt x="29439" y="232974"/>
                  </a:lnTo>
                  <a:lnTo>
                    <a:pt x="66052" y="241341"/>
                  </a:lnTo>
                  <a:lnTo>
                    <a:pt x="123264" y="244168"/>
                  </a:lnTo>
                  <a:lnTo>
                    <a:pt x="176784" y="250704"/>
                  </a:lnTo>
                  <a:lnTo>
                    <a:pt x="222253" y="265296"/>
                  </a:lnTo>
                  <a:lnTo>
                    <a:pt x="287520" y="320152"/>
                  </a:lnTo>
                  <a:lnTo>
                    <a:pt x="312992" y="378671"/>
                  </a:lnTo>
                  <a:lnTo>
                    <a:pt x="321632" y="416729"/>
                  </a:lnTo>
                  <a:lnTo>
                    <a:pt x="318573" y="480408"/>
                  </a:lnTo>
                  <a:lnTo>
                    <a:pt x="296929" y="535252"/>
                  </a:lnTo>
                  <a:lnTo>
                    <a:pt x="274608" y="569482"/>
                  </a:lnTo>
                  <a:lnTo>
                    <a:pt x="229155" y="611987"/>
                  </a:lnTo>
                  <a:lnTo>
                    <a:pt x="203305" y="620748"/>
                  </a:lnTo>
                  <a:lnTo>
                    <a:pt x="173463" y="623390"/>
                  </a:lnTo>
                  <a:lnTo>
                    <a:pt x="147688" y="620393"/>
                  </a:lnTo>
                  <a:lnTo>
                    <a:pt x="112072" y="605693"/>
                  </a:lnTo>
                  <a:lnTo>
                    <a:pt x="46488" y="565230"/>
                  </a:lnTo>
                  <a:lnTo>
                    <a:pt x="32471" y="548925"/>
                  </a:lnTo>
                </a:path>
              </a:pathLst>
            </a:custGeom>
            <a:ln w="40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52916" y="3115711"/>
              <a:ext cx="172716" cy="251240"/>
            </a:xfrm>
            <a:custGeom>
              <a:avLst/>
              <a:gdLst/>
              <a:ahLst/>
              <a:cxnLst/>
              <a:rect l="0" t="0" r="0" b="0"/>
              <a:pathLst>
                <a:path w="172716" h="251240">
                  <a:moveTo>
                    <a:pt x="0" y="33785"/>
                  </a:moveTo>
                  <a:lnTo>
                    <a:pt x="9696" y="96483"/>
                  </a:lnTo>
                  <a:lnTo>
                    <a:pt x="12204" y="155680"/>
                  </a:lnTo>
                  <a:lnTo>
                    <a:pt x="23451" y="219648"/>
                  </a:lnTo>
                  <a:lnTo>
                    <a:pt x="26896" y="232771"/>
                  </a:lnTo>
                  <a:lnTo>
                    <a:pt x="34197" y="241519"/>
                  </a:lnTo>
                  <a:lnTo>
                    <a:pt x="55657" y="251239"/>
                  </a:lnTo>
                  <a:lnTo>
                    <a:pt x="78542" y="248886"/>
                  </a:lnTo>
                  <a:lnTo>
                    <a:pt x="99974" y="239498"/>
                  </a:lnTo>
                  <a:lnTo>
                    <a:pt x="117842" y="226983"/>
                  </a:lnTo>
                  <a:lnTo>
                    <a:pt x="130788" y="209743"/>
                  </a:lnTo>
                  <a:lnTo>
                    <a:pt x="161074" y="148114"/>
                  </a:lnTo>
                  <a:lnTo>
                    <a:pt x="172715" y="104503"/>
                  </a:lnTo>
                  <a:lnTo>
                    <a:pt x="166706" y="44927"/>
                  </a:lnTo>
                  <a:lnTo>
                    <a:pt x="157662" y="0"/>
                  </a:lnTo>
                </a:path>
              </a:pathLst>
            </a:custGeom>
            <a:ln w="4076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068451" y="2834173"/>
              <a:ext cx="227877" cy="485151"/>
            </a:xfrm>
            <a:custGeom>
              <a:avLst/>
              <a:gdLst/>
              <a:ahLst/>
              <a:cxnLst/>
              <a:rect l="0" t="0" r="0" b="0"/>
              <a:pathLst>
                <a:path w="227877" h="485151">
                  <a:moveTo>
                    <a:pt x="9696" y="0"/>
                  </a:moveTo>
                  <a:lnTo>
                    <a:pt x="0" y="62698"/>
                  </a:lnTo>
                  <a:lnTo>
                    <a:pt x="4877" y="111867"/>
                  </a:lnTo>
                  <a:lnTo>
                    <a:pt x="8268" y="172038"/>
                  </a:lnTo>
                  <a:lnTo>
                    <a:pt x="9273" y="231437"/>
                  </a:lnTo>
                  <a:lnTo>
                    <a:pt x="17352" y="290828"/>
                  </a:lnTo>
                  <a:lnTo>
                    <a:pt x="20245" y="349459"/>
                  </a:lnTo>
                  <a:lnTo>
                    <a:pt x="20864" y="414220"/>
                  </a:lnTo>
                  <a:lnTo>
                    <a:pt x="24276" y="389590"/>
                  </a:lnTo>
                  <a:lnTo>
                    <a:pt x="41415" y="338496"/>
                  </a:lnTo>
                  <a:lnTo>
                    <a:pt x="74228" y="297133"/>
                  </a:lnTo>
                  <a:lnTo>
                    <a:pt x="102225" y="280181"/>
                  </a:lnTo>
                  <a:lnTo>
                    <a:pt x="123395" y="278015"/>
                  </a:lnTo>
                  <a:lnTo>
                    <a:pt x="134295" y="279189"/>
                  </a:lnTo>
                  <a:lnTo>
                    <a:pt x="156417" y="290504"/>
                  </a:lnTo>
                  <a:lnTo>
                    <a:pt x="195227" y="322377"/>
                  </a:lnTo>
                  <a:lnTo>
                    <a:pt x="213293" y="351197"/>
                  </a:lnTo>
                  <a:lnTo>
                    <a:pt x="226570" y="389489"/>
                  </a:lnTo>
                  <a:lnTo>
                    <a:pt x="227876" y="414604"/>
                  </a:lnTo>
                  <a:lnTo>
                    <a:pt x="223034" y="437027"/>
                  </a:lnTo>
                  <a:lnTo>
                    <a:pt x="212540" y="455334"/>
                  </a:lnTo>
                  <a:lnTo>
                    <a:pt x="180606" y="479711"/>
                  </a:lnTo>
                  <a:lnTo>
                    <a:pt x="156979" y="485150"/>
                  </a:lnTo>
                  <a:lnTo>
                    <a:pt x="111224" y="478446"/>
                  </a:lnTo>
                  <a:lnTo>
                    <a:pt x="61439" y="461453"/>
                  </a:lnTo>
                  <a:lnTo>
                    <a:pt x="43481" y="450461"/>
                  </a:lnTo>
                </a:path>
              </a:pathLst>
            </a:custGeom>
            <a:ln w="40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360149" y="2913003"/>
              <a:ext cx="22060" cy="382893"/>
            </a:xfrm>
            <a:custGeom>
              <a:avLst/>
              <a:gdLst/>
              <a:ahLst/>
              <a:cxnLst/>
              <a:rect l="0" t="0" r="0" b="0"/>
              <a:pathLst>
                <a:path w="22060" h="382893">
                  <a:moveTo>
                    <a:pt x="10797" y="0"/>
                  </a:moveTo>
                  <a:lnTo>
                    <a:pt x="3058" y="53944"/>
                  </a:lnTo>
                  <a:lnTo>
                    <a:pt x="579" y="116503"/>
                  </a:lnTo>
                  <a:lnTo>
                    <a:pt x="0" y="164812"/>
                  </a:lnTo>
                  <a:lnTo>
                    <a:pt x="3079" y="212142"/>
                  </a:lnTo>
                  <a:lnTo>
                    <a:pt x="8510" y="277660"/>
                  </a:lnTo>
                  <a:lnTo>
                    <a:pt x="13456" y="333360"/>
                  </a:lnTo>
                  <a:lnTo>
                    <a:pt x="22059" y="382892"/>
                  </a:lnTo>
                </a:path>
              </a:pathLst>
            </a:custGeom>
            <a:ln w="40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258331" y="3036880"/>
              <a:ext cx="213970" cy="78832"/>
            </a:xfrm>
            <a:custGeom>
              <a:avLst/>
              <a:gdLst/>
              <a:ahLst/>
              <a:cxnLst/>
              <a:rect l="0" t="0" r="0" b="0"/>
              <a:pathLst>
                <a:path w="213970" h="78832">
                  <a:moveTo>
                    <a:pt x="213969" y="0"/>
                  </a:moveTo>
                  <a:lnTo>
                    <a:pt x="166946" y="25371"/>
                  </a:lnTo>
                  <a:lnTo>
                    <a:pt x="100105" y="44927"/>
                  </a:lnTo>
                  <a:lnTo>
                    <a:pt x="36355" y="63800"/>
                  </a:lnTo>
                  <a:lnTo>
                    <a:pt x="0" y="78831"/>
                  </a:lnTo>
                </a:path>
              </a:pathLst>
            </a:custGeom>
            <a:ln w="40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494823" y="3100320"/>
              <a:ext cx="157662" cy="197218"/>
            </a:xfrm>
            <a:custGeom>
              <a:avLst/>
              <a:gdLst/>
              <a:ahLst/>
              <a:cxnLst/>
              <a:rect l="0" t="0" r="0" b="0"/>
              <a:pathLst>
                <a:path w="157662" h="197218">
                  <a:moveTo>
                    <a:pt x="0" y="116745"/>
                  </a:moveTo>
                  <a:lnTo>
                    <a:pt x="29427" y="174371"/>
                  </a:lnTo>
                  <a:lnTo>
                    <a:pt x="37270" y="196161"/>
                  </a:lnTo>
                  <a:lnTo>
                    <a:pt x="38611" y="197217"/>
                  </a:lnTo>
                  <a:lnTo>
                    <a:pt x="25382" y="137502"/>
                  </a:lnTo>
                  <a:lnTo>
                    <a:pt x="17253" y="96340"/>
                  </a:lnTo>
                  <a:lnTo>
                    <a:pt x="19347" y="67218"/>
                  </a:lnTo>
                  <a:lnTo>
                    <a:pt x="27785" y="44264"/>
                  </a:lnTo>
                  <a:lnTo>
                    <a:pt x="33539" y="34640"/>
                  </a:lnTo>
                  <a:lnTo>
                    <a:pt x="49942" y="20609"/>
                  </a:lnTo>
                  <a:lnTo>
                    <a:pt x="91059" y="1406"/>
                  </a:lnTo>
                  <a:lnTo>
                    <a:pt x="113045" y="0"/>
                  </a:lnTo>
                  <a:lnTo>
                    <a:pt x="157661" y="4130"/>
                  </a:lnTo>
                </a:path>
              </a:pathLst>
            </a:custGeom>
            <a:ln w="40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655907" y="3142757"/>
              <a:ext cx="233071" cy="175585"/>
            </a:xfrm>
            <a:custGeom>
              <a:avLst/>
              <a:gdLst/>
              <a:ahLst/>
              <a:cxnLst/>
              <a:rect l="0" t="0" r="0" b="0"/>
              <a:pathLst>
                <a:path w="233071" h="175585">
                  <a:moveTo>
                    <a:pt x="142977" y="51785"/>
                  </a:moveTo>
                  <a:lnTo>
                    <a:pt x="132735" y="26065"/>
                  </a:lnTo>
                  <a:lnTo>
                    <a:pt x="121325" y="10740"/>
                  </a:lnTo>
                  <a:lnTo>
                    <a:pt x="101238" y="2261"/>
                  </a:lnTo>
                  <a:lnTo>
                    <a:pt x="88874" y="0"/>
                  </a:lnTo>
                  <a:lnTo>
                    <a:pt x="78129" y="995"/>
                  </a:lnTo>
                  <a:lnTo>
                    <a:pt x="49799" y="14352"/>
                  </a:lnTo>
                  <a:lnTo>
                    <a:pt x="28990" y="27224"/>
                  </a:lnTo>
                  <a:lnTo>
                    <a:pt x="13903" y="44623"/>
                  </a:lnTo>
                  <a:lnTo>
                    <a:pt x="8128" y="54518"/>
                  </a:lnTo>
                  <a:lnTo>
                    <a:pt x="0" y="98337"/>
                  </a:lnTo>
                  <a:lnTo>
                    <a:pt x="3570" y="138987"/>
                  </a:lnTo>
                  <a:lnTo>
                    <a:pt x="15952" y="159779"/>
                  </a:lnTo>
                  <a:lnTo>
                    <a:pt x="24509" y="168827"/>
                  </a:lnTo>
                  <a:lnTo>
                    <a:pt x="33968" y="173608"/>
                  </a:lnTo>
                  <a:lnTo>
                    <a:pt x="54488" y="175584"/>
                  </a:lnTo>
                  <a:lnTo>
                    <a:pt x="72784" y="168954"/>
                  </a:lnTo>
                  <a:lnTo>
                    <a:pt x="89257" y="156414"/>
                  </a:lnTo>
                  <a:lnTo>
                    <a:pt x="104921" y="138328"/>
                  </a:lnTo>
                  <a:lnTo>
                    <a:pt x="113550" y="111104"/>
                  </a:lnTo>
                  <a:lnTo>
                    <a:pt x="120796" y="43423"/>
                  </a:lnTo>
                  <a:lnTo>
                    <a:pt x="123185" y="44959"/>
                  </a:lnTo>
                  <a:lnTo>
                    <a:pt x="152869" y="103034"/>
                  </a:lnTo>
                  <a:lnTo>
                    <a:pt x="179693" y="120497"/>
                  </a:lnTo>
                  <a:lnTo>
                    <a:pt x="200588" y="122782"/>
                  </a:lnTo>
                  <a:lnTo>
                    <a:pt x="233070" y="119355"/>
                  </a:lnTo>
                </a:path>
              </a:pathLst>
            </a:custGeom>
            <a:ln w="40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897247" y="3112745"/>
              <a:ext cx="138131" cy="194321"/>
            </a:xfrm>
            <a:custGeom>
              <a:avLst/>
              <a:gdLst/>
              <a:ahLst/>
              <a:cxnLst/>
              <a:rect l="0" t="0" r="0" b="0"/>
              <a:pathLst>
                <a:path w="138131" h="194321">
                  <a:moveTo>
                    <a:pt x="93084" y="14228"/>
                  </a:moveTo>
                  <a:lnTo>
                    <a:pt x="81127" y="2271"/>
                  </a:lnTo>
                  <a:lnTo>
                    <a:pt x="73851" y="0"/>
                  </a:lnTo>
                  <a:lnTo>
                    <a:pt x="55756" y="814"/>
                  </a:lnTo>
                  <a:lnTo>
                    <a:pt x="38538" y="8683"/>
                  </a:lnTo>
                  <a:lnTo>
                    <a:pt x="30443" y="14285"/>
                  </a:lnTo>
                  <a:lnTo>
                    <a:pt x="18112" y="30520"/>
                  </a:lnTo>
                  <a:lnTo>
                    <a:pt x="0" y="71529"/>
                  </a:lnTo>
                  <a:lnTo>
                    <a:pt x="159" y="116571"/>
                  </a:lnTo>
                  <a:lnTo>
                    <a:pt x="8131" y="157584"/>
                  </a:lnTo>
                  <a:lnTo>
                    <a:pt x="21542" y="178461"/>
                  </a:lnTo>
                  <a:lnTo>
                    <a:pt x="30374" y="187532"/>
                  </a:lnTo>
                  <a:lnTo>
                    <a:pt x="42518" y="192328"/>
                  </a:lnTo>
                  <a:lnTo>
                    <a:pt x="72696" y="194320"/>
                  </a:lnTo>
                  <a:lnTo>
                    <a:pt x="96952" y="187698"/>
                  </a:lnTo>
                  <a:lnTo>
                    <a:pt x="138130" y="160628"/>
                  </a:lnTo>
                </a:path>
              </a:pathLst>
            </a:custGeom>
            <a:ln w="40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080423" y="2834173"/>
              <a:ext cx="56309" cy="506770"/>
            </a:xfrm>
            <a:custGeom>
              <a:avLst/>
              <a:gdLst/>
              <a:ahLst/>
              <a:cxnLst/>
              <a:rect l="0" t="0" r="0" b="0"/>
              <a:pathLst>
                <a:path w="56309" h="506770">
                  <a:moveTo>
                    <a:pt x="0" y="0"/>
                  </a:moveTo>
                  <a:lnTo>
                    <a:pt x="11957" y="17935"/>
                  </a:lnTo>
                  <a:lnTo>
                    <a:pt x="19393" y="58980"/>
                  </a:lnTo>
                  <a:lnTo>
                    <a:pt x="21596" y="122722"/>
                  </a:lnTo>
                  <a:lnTo>
                    <a:pt x="28227" y="179147"/>
                  </a:lnTo>
                  <a:lnTo>
                    <a:pt x="32687" y="243053"/>
                  </a:lnTo>
                  <a:lnTo>
                    <a:pt x="33568" y="303874"/>
                  </a:lnTo>
                  <a:lnTo>
                    <a:pt x="39720" y="364086"/>
                  </a:lnTo>
                  <a:lnTo>
                    <a:pt x="38768" y="430282"/>
                  </a:lnTo>
                  <a:lnTo>
                    <a:pt x="53409" y="495976"/>
                  </a:lnTo>
                  <a:lnTo>
                    <a:pt x="56308" y="506769"/>
                  </a:lnTo>
                </a:path>
              </a:pathLst>
            </a:custGeom>
            <a:ln w="40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001592" y="3003095"/>
              <a:ext cx="236493" cy="78832"/>
            </a:xfrm>
            <a:custGeom>
              <a:avLst/>
              <a:gdLst/>
              <a:ahLst/>
              <a:cxnLst/>
              <a:rect l="0" t="0" r="0" b="0"/>
              <a:pathLst>
                <a:path w="236493" h="78832">
                  <a:moveTo>
                    <a:pt x="236492" y="0"/>
                  </a:moveTo>
                  <a:lnTo>
                    <a:pt x="169876" y="19209"/>
                  </a:lnTo>
                  <a:lnTo>
                    <a:pt x="103210" y="37597"/>
                  </a:lnTo>
                  <a:lnTo>
                    <a:pt x="45291" y="56316"/>
                  </a:lnTo>
                  <a:lnTo>
                    <a:pt x="18008" y="67572"/>
                  </a:lnTo>
                  <a:lnTo>
                    <a:pt x="0" y="78831"/>
                  </a:lnTo>
                </a:path>
              </a:pathLst>
            </a:custGeom>
            <a:ln w="40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273429" y="3194542"/>
              <a:ext cx="9702" cy="146401"/>
            </a:xfrm>
            <a:custGeom>
              <a:avLst/>
              <a:gdLst/>
              <a:ahLst/>
              <a:cxnLst/>
              <a:rect l="0" t="0" r="0" b="0"/>
              <a:pathLst>
                <a:path w="9702" h="146401">
                  <a:moveTo>
                    <a:pt x="9701" y="0"/>
                  </a:moveTo>
                  <a:lnTo>
                    <a:pt x="787" y="40088"/>
                  </a:lnTo>
                  <a:lnTo>
                    <a:pt x="0" y="107189"/>
                  </a:lnTo>
                  <a:lnTo>
                    <a:pt x="9701" y="146400"/>
                  </a:lnTo>
                </a:path>
              </a:pathLst>
            </a:custGeom>
            <a:ln w="40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271868" y="3059403"/>
              <a:ext cx="11263" cy="1"/>
            </a:xfrm>
            <a:custGeom>
              <a:avLst/>
              <a:gdLst/>
              <a:ahLst/>
              <a:cxnLst/>
              <a:rect l="0" t="0" r="0" b="0"/>
              <a:pathLst>
                <a:path w="11263" h="1">
                  <a:moveTo>
                    <a:pt x="0" y="0"/>
                  </a:moveTo>
                  <a:lnTo>
                    <a:pt x="11262" y="0"/>
                  </a:lnTo>
                </a:path>
              </a:pathLst>
            </a:custGeom>
            <a:ln w="40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354010" y="3104450"/>
              <a:ext cx="112246" cy="259284"/>
            </a:xfrm>
            <a:custGeom>
              <a:avLst/>
              <a:gdLst/>
              <a:ahLst/>
              <a:cxnLst/>
              <a:rect l="0" t="0" r="0" b="0"/>
              <a:pathLst>
                <a:path w="112246" h="259284">
                  <a:moveTo>
                    <a:pt x="41735" y="0"/>
                  </a:moveTo>
                  <a:lnTo>
                    <a:pt x="26061" y="56719"/>
                  </a:lnTo>
                  <a:lnTo>
                    <a:pt x="11574" y="111676"/>
                  </a:lnTo>
                  <a:lnTo>
                    <a:pt x="0" y="178145"/>
                  </a:lnTo>
                  <a:lnTo>
                    <a:pt x="1007" y="221289"/>
                  </a:lnTo>
                  <a:lnTo>
                    <a:pt x="3321" y="233864"/>
                  </a:lnTo>
                  <a:lnTo>
                    <a:pt x="8619" y="243499"/>
                  </a:lnTo>
                  <a:lnTo>
                    <a:pt x="24514" y="257541"/>
                  </a:lnTo>
                  <a:lnTo>
                    <a:pt x="34008" y="259283"/>
                  </a:lnTo>
                  <a:lnTo>
                    <a:pt x="54568" y="254546"/>
                  </a:lnTo>
                  <a:lnTo>
                    <a:pt x="72881" y="240762"/>
                  </a:lnTo>
                  <a:lnTo>
                    <a:pt x="88111" y="220871"/>
                  </a:lnTo>
                  <a:lnTo>
                    <a:pt x="112245" y="158817"/>
                  </a:lnTo>
                  <a:lnTo>
                    <a:pt x="112122" y="118241"/>
                  </a:lnTo>
                  <a:lnTo>
                    <a:pt x="104161" y="80497"/>
                  </a:lnTo>
                  <a:lnTo>
                    <a:pt x="77685" y="34992"/>
                  </a:lnTo>
                  <a:lnTo>
                    <a:pt x="64258" y="11261"/>
                  </a:lnTo>
                </a:path>
              </a:pathLst>
            </a:custGeom>
            <a:ln w="40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519622" y="3116190"/>
              <a:ext cx="191448" cy="269798"/>
            </a:xfrm>
            <a:custGeom>
              <a:avLst/>
              <a:gdLst/>
              <a:ahLst/>
              <a:cxnLst/>
              <a:rect l="0" t="0" r="0" b="0"/>
              <a:pathLst>
                <a:path w="191448" h="269798">
                  <a:moveTo>
                    <a:pt x="0" y="67090"/>
                  </a:moveTo>
                  <a:lnTo>
                    <a:pt x="12251" y="128341"/>
                  </a:lnTo>
                  <a:lnTo>
                    <a:pt x="19479" y="181170"/>
                  </a:lnTo>
                  <a:lnTo>
                    <a:pt x="27359" y="248255"/>
                  </a:lnTo>
                  <a:lnTo>
                    <a:pt x="24496" y="247928"/>
                  </a:lnTo>
                  <a:lnTo>
                    <a:pt x="20085" y="243956"/>
                  </a:lnTo>
                  <a:lnTo>
                    <a:pt x="7898" y="214453"/>
                  </a:lnTo>
                  <a:lnTo>
                    <a:pt x="9300" y="159643"/>
                  </a:lnTo>
                  <a:lnTo>
                    <a:pt x="14211" y="100619"/>
                  </a:lnTo>
                  <a:lnTo>
                    <a:pt x="20881" y="40762"/>
                  </a:lnTo>
                  <a:lnTo>
                    <a:pt x="28467" y="17433"/>
                  </a:lnTo>
                  <a:lnTo>
                    <a:pt x="33994" y="7709"/>
                  </a:lnTo>
                  <a:lnTo>
                    <a:pt x="42683" y="2477"/>
                  </a:lnTo>
                  <a:lnTo>
                    <a:pt x="65685" y="0"/>
                  </a:lnTo>
                  <a:lnTo>
                    <a:pt x="85918" y="6407"/>
                  </a:lnTo>
                  <a:lnTo>
                    <a:pt x="119299" y="30912"/>
                  </a:lnTo>
                  <a:lnTo>
                    <a:pt x="142402" y="64434"/>
                  </a:lnTo>
                  <a:lnTo>
                    <a:pt x="163638" y="128342"/>
                  </a:lnTo>
                  <a:lnTo>
                    <a:pt x="176545" y="190460"/>
                  </a:lnTo>
                  <a:lnTo>
                    <a:pt x="187445" y="253233"/>
                  </a:lnTo>
                  <a:lnTo>
                    <a:pt x="191447" y="269797"/>
                  </a:lnTo>
                </a:path>
              </a:pathLst>
            </a:custGeom>
            <a:ln w="40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2812669" y="2481827"/>
            <a:ext cx="3920237" cy="1135520"/>
            <a:chOff x="2812669" y="2481827"/>
            <a:chExt cx="3920237" cy="1135520"/>
          </a:xfrm>
        </p:grpSpPr>
        <p:grpSp>
          <p:nvGrpSpPr>
            <p:cNvPr id="146" name="Group 145"/>
            <p:cNvGrpSpPr/>
            <p:nvPr/>
          </p:nvGrpSpPr>
          <p:grpSpPr>
            <a:xfrm>
              <a:off x="2812669" y="2481827"/>
              <a:ext cx="2408337" cy="549838"/>
              <a:chOff x="2812669" y="2481827"/>
              <a:chExt cx="2408337" cy="549838"/>
            </a:xfrm>
          </p:grpSpPr>
          <p:sp>
            <p:nvSpPr>
              <p:cNvPr id="125" name="Freeform 124"/>
              <p:cNvSpPr/>
              <p:nvPr/>
            </p:nvSpPr>
            <p:spPr>
              <a:xfrm>
                <a:off x="2812669" y="2481827"/>
                <a:ext cx="147806" cy="417620"/>
              </a:xfrm>
              <a:custGeom>
                <a:avLst/>
                <a:gdLst/>
                <a:ahLst/>
                <a:cxnLst/>
                <a:rect l="0" t="0" r="0" b="0"/>
                <a:pathLst>
                  <a:path w="147806" h="417620">
                    <a:moveTo>
                      <a:pt x="110458" y="275888"/>
                    </a:moveTo>
                    <a:lnTo>
                      <a:pt x="101866" y="254313"/>
                    </a:lnTo>
                    <a:lnTo>
                      <a:pt x="92295" y="241459"/>
                    </a:lnTo>
                    <a:lnTo>
                      <a:pt x="84704" y="238241"/>
                    </a:lnTo>
                    <a:lnTo>
                      <a:pt x="65074" y="237464"/>
                    </a:lnTo>
                    <a:lnTo>
                      <a:pt x="47953" y="243417"/>
                    </a:lnTo>
                    <a:lnTo>
                      <a:pt x="40448" y="247943"/>
                    </a:lnTo>
                    <a:lnTo>
                      <a:pt x="29311" y="261370"/>
                    </a:lnTo>
                    <a:lnTo>
                      <a:pt x="6887" y="314058"/>
                    </a:lnTo>
                    <a:lnTo>
                      <a:pt x="0" y="344927"/>
                    </a:lnTo>
                    <a:lnTo>
                      <a:pt x="758" y="377864"/>
                    </a:lnTo>
                    <a:lnTo>
                      <a:pt x="6073" y="396783"/>
                    </a:lnTo>
                    <a:lnTo>
                      <a:pt x="15433" y="412188"/>
                    </a:lnTo>
                    <a:lnTo>
                      <a:pt x="21917" y="416087"/>
                    </a:lnTo>
                    <a:lnTo>
                      <a:pt x="37518" y="417619"/>
                    </a:lnTo>
                    <a:lnTo>
                      <a:pt x="52150" y="412002"/>
                    </a:lnTo>
                    <a:lnTo>
                      <a:pt x="58990" y="407566"/>
                    </a:lnTo>
                    <a:lnTo>
                      <a:pt x="97767" y="351894"/>
                    </a:lnTo>
                    <a:lnTo>
                      <a:pt x="115492" y="306219"/>
                    </a:lnTo>
                    <a:lnTo>
                      <a:pt x="129101" y="253968"/>
                    </a:lnTo>
                    <a:lnTo>
                      <a:pt x="136882" y="198436"/>
                    </a:lnTo>
                    <a:lnTo>
                      <a:pt x="146022" y="141835"/>
                    </a:lnTo>
                    <a:lnTo>
                      <a:pt x="147805" y="87886"/>
                    </a:lnTo>
                    <a:lnTo>
                      <a:pt x="141665" y="34234"/>
                    </a:lnTo>
                    <a:lnTo>
                      <a:pt x="140072" y="8596"/>
                    </a:lnTo>
                    <a:lnTo>
                      <a:pt x="137547" y="2179"/>
                    </a:lnTo>
                    <a:lnTo>
                      <a:pt x="133765" y="0"/>
                    </a:lnTo>
                    <a:lnTo>
                      <a:pt x="129145" y="647"/>
                    </a:lnTo>
                    <a:lnTo>
                      <a:pt x="126065" y="6327"/>
                    </a:lnTo>
                    <a:lnTo>
                      <a:pt x="120715" y="62553"/>
                    </a:lnTo>
                    <a:lnTo>
                      <a:pt x="113572" y="113354"/>
                    </a:lnTo>
                    <a:lnTo>
                      <a:pt x="111073" y="170039"/>
                    </a:lnTo>
                    <a:lnTo>
                      <a:pt x="110579" y="221975"/>
                    </a:lnTo>
                    <a:lnTo>
                      <a:pt x="116973" y="273714"/>
                    </a:lnTo>
                    <a:lnTo>
                      <a:pt x="122124" y="327784"/>
                    </a:lnTo>
                    <a:lnTo>
                      <a:pt x="129350" y="360907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3027038" y="2786055"/>
                <a:ext cx="9447" cy="94466"/>
              </a:xfrm>
              <a:custGeom>
                <a:avLst/>
                <a:gdLst/>
                <a:ahLst/>
                <a:cxnLst/>
                <a:rect l="0" t="0" r="0" b="0"/>
                <a:pathLst>
                  <a:path w="9447" h="94466">
                    <a:moveTo>
                      <a:pt x="0" y="0"/>
                    </a:moveTo>
                    <a:lnTo>
                      <a:pt x="0" y="52593"/>
                    </a:lnTo>
                    <a:lnTo>
                      <a:pt x="9446" y="94465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3036484" y="2691590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3113881" y="2578233"/>
                <a:ext cx="92641" cy="302288"/>
              </a:xfrm>
              <a:custGeom>
                <a:avLst/>
                <a:gdLst/>
                <a:ahLst/>
                <a:cxnLst/>
                <a:rect l="0" t="0" r="0" b="0"/>
                <a:pathLst>
                  <a:path w="92641" h="302288">
                    <a:moveTo>
                      <a:pt x="26514" y="302287"/>
                    </a:moveTo>
                    <a:lnTo>
                      <a:pt x="31529" y="287243"/>
                    </a:lnTo>
                    <a:lnTo>
                      <a:pt x="31192" y="271460"/>
                    </a:lnTo>
                    <a:lnTo>
                      <a:pt x="27438" y="225641"/>
                    </a:lnTo>
                    <a:lnTo>
                      <a:pt x="19156" y="173595"/>
                    </a:lnTo>
                    <a:lnTo>
                      <a:pt x="7412" y="125684"/>
                    </a:lnTo>
                    <a:lnTo>
                      <a:pt x="0" y="80573"/>
                    </a:lnTo>
                    <a:lnTo>
                      <a:pt x="3731" y="43699"/>
                    </a:lnTo>
                    <a:lnTo>
                      <a:pt x="14289" y="24320"/>
                    </a:lnTo>
                    <a:lnTo>
                      <a:pt x="21513" y="16214"/>
                    </a:lnTo>
                    <a:lnTo>
                      <a:pt x="40736" y="7206"/>
                    </a:lnTo>
                    <a:lnTo>
                      <a:pt x="92640" y="0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3102610" y="2748269"/>
                <a:ext cx="94466" cy="18894"/>
              </a:xfrm>
              <a:custGeom>
                <a:avLst/>
                <a:gdLst/>
                <a:ahLst/>
                <a:cxnLst/>
                <a:rect l="0" t="0" r="0" b="0"/>
                <a:pathLst>
                  <a:path w="94466" h="18894">
                    <a:moveTo>
                      <a:pt x="94465" y="0"/>
                    </a:moveTo>
                    <a:lnTo>
                      <a:pt x="39635" y="15064"/>
                    </a:lnTo>
                    <a:lnTo>
                      <a:pt x="0" y="18893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3258727" y="2601891"/>
                <a:ext cx="80046" cy="306969"/>
              </a:xfrm>
              <a:custGeom>
                <a:avLst/>
                <a:gdLst/>
                <a:ahLst/>
                <a:cxnLst/>
                <a:rect l="0" t="0" r="0" b="0"/>
                <a:pathLst>
                  <a:path w="80046" h="306969">
                    <a:moveTo>
                      <a:pt x="42259" y="306968"/>
                    </a:moveTo>
                    <a:lnTo>
                      <a:pt x="34782" y="273342"/>
                    </a:lnTo>
                    <a:lnTo>
                      <a:pt x="25530" y="221447"/>
                    </a:lnTo>
                    <a:lnTo>
                      <a:pt x="13725" y="171197"/>
                    </a:lnTo>
                    <a:lnTo>
                      <a:pt x="7215" y="126442"/>
                    </a:lnTo>
                    <a:lnTo>
                      <a:pt x="0" y="74332"/>
                    </a:lnTo>
                    <a:lnTo>
                      <a:pt x="1515" y="38497"/>
                    </a:lnTo>
                    <a:lnTo>
                      <a:pt x="8757" y="19360"/>
                    </a:lnTo>
                    <a:lnTo>
                      <a:pt x="13627" y="11318"/>
                    </a:lnTo>
                    <a:lnTo>
                      <a:pt x="21072" y="5957"/>
                    </a:lnTo>
                    <a:lnTo>
                      <a:pt x="40539" y="0"/>
                    </a:lnTo>
                    <a:lnTo>
                      <a:pt x="49509" y="510"/>
                    </a:lnTo>
                    <a:lnTo>
                      <a:pt x="80045" y="14127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3234861" y="2748269"/>
                <a:ext cx="85019" cy="9448"/>
              </a:xfrm>
              <a:custGeom>
                <a:avLst/>
                <a:gdLst/>
                <a:ahLst/>
                <a:cxnLst/>
                <a:rect l="0" t="0" r="0" b="0"/>
                <a:pathLst>
                  <a:path w="85019" h="9448">
                    <a:moveTo>
                      <a:pt x="85018" y="0"/>
                    </a:moveTo>
                    <a:lnTo>
                      <a:pt x="46713" y="2799"/>
                    </a:lnTo>
                    <a:lnTo>
                      <a:pt x="0" y="9447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3357665" y="2699451"/>
                <a:ext cx="113358" cy="162177"/>
              </a:xfrm>
              <a:custGeom>
                <a:avLst/>
                <a:gdLst/>
                <a:ahLst/>
                <a:cxnLst/>
                <a:rect l="0" t="0" r="0" b="0"/>
                <a:pathLst>
                  <a:path w="113358" h="162177">
                    <a:moveTo>
                      <a:pt x="0" y="105497"/>
                    </a:moveTo>
                    <a:lnTo>
                      <a:pt x="33626" y="98020"/>
                    </a:lnTo>
                    <a:lnTo>
                      <a:pt x="54830" y="94826"/>
                    </a:lnTo>
                    <a:lnTo>
                      <a:pt x="74749" y="86410"/>
                    </a:lnTo>
                    <a:lnTo>
                      <a:pt x="98653" y="64855"/>
                    </a:lnTo>
                    <a:lnTo>
                      <a:pt x="102504" y="56361"/>
                    </a:lnTo>
                    <a:lnTo>
                      <a:pt x="103986" y="38526"/>
                    </a:lnTo>
                    <a:lnTo>
                      <a:pt x="98346" y="22902"/>
                    </a:lnTo>
                    <a:lnTo>
                      <a:pt x="93903" y="15797"/>
                    </a:lnTo>
                    <a:lnTo>
                      <a:pt x="80570" y="5103"/>
                    </a:lnTo>
                    <a:lnTo>
                      <a:pt x="72606" y="782"/>
                    </a:lnTo>
                    <a:lnTo>
                      <a:pt x="65198" y="0"/>
                    </a:lnTo>
                    <a:lnTo>
                      <a:pt x="51368" y="4729"/>
                    </a:lnTo>
                    <a:lnTo>
                      <a:pt x="31781" y="19194"/>
                    </a:lnTo>
                    <a:lnTo>
                      <a:pt x="17696" y="41790"/>
                    </a:lnTo>
                    <a:lnTo>
                      <a:pt x="11891" y="73442"/>
                    </a:lnTo>
                    <a:lnTo>
                      <a:pt x="15185" y="104396"/>
                    </a:lnTo>
                    <a:lnTo>
                      <a:pt x="27824" y="133510"/>
                    </a:lnTo>
                    <a:lnTo>
                      <a:pt x="41755" y="146986"/>
                    </a:lnTo>
                    <a:lnTo>
                      <a:pt x="59493" y="155425"/>
                    </a:lnTo>
                    <a:lnTo>
                      <a:pt x="113357" y="162176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3518255" y="2710483"/>
                <a:ext cx="75573" cy="123210"/>
              </a:xfrm>
              <a:custGeom>
                <a:avLst/>
                <a:gdLst/>
                <a:ahLst/>
                <a:cxnLst/>
                <a:rect l="0" t="0" r="0" b="0"/>
                <a:pathLst>
                  <a:path w="75573" h="123210">
                    <a:moveTo>
                      <a:pt x="0" y="66126"/>
                    </a:moveTo>
                    <a:lnTo>
                      <a:pt x="5015" y="121838"/>
                    </a:lnTo>
                    <a:lnTo>
                      <a:pt x="5443" y="123209"/>
                    </a:lnTo>
                    <a:lnTo>
                      <a:pt x="924" y="79228"/>
                    </a:lnTo>
                    <a:lnTo>
                      <a:pt x="5289" y="48317"/>
                    </a:lnTo>
                    <a:lnTo>
                      <a:pt x="18245" y="24229"/>
                    </a:lnTo>
                    <a:lnTo>
                      <a:pt x="32249" y="13218"/>
                    </a:lnTo>
                    <a:lnTo>
                      <a:pt x="47921" y="5875"/>
                    </a:lnTo>
                    <a:lnTo>
                      <a:pt x="75572" y="0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3619490" y="2709215"/>
                <a:ext cx="97143" cy="142967"/>
              </a:xfrm>
              <a:custGeom>
                <a:avLst/>
                <a:gdLst/>
                <a:ahLst/>
                <a:cxnLst/>
                <a:rect l="0" t="0" r="0" b="0"/>
                <a:pathLst>
                  <a:path w="97143" h="142967">
                    <a:moveTo>
                      <a:pt x="49909" y="76840"/>
                    </a:moveTo>
                    <a:lnTo>
                      <a:pt x="76206" y="50543"/>
                    </a:lnTo>
                    <a:lnTo>
                      <a:pt x="82588" y="32965"/>
                    </a:lnTo>
                    <a:lnTo>
                      <a:pt x="84290" y="22399"/>
                    </a:lnTo>
                    <a:lnTo>
                      <a:pt x="82277" y="14306"/>
                    </a:lnTo>
                    <a:lnTo>
                      <a:pt x="77785" y="7861"/>
                    </a:lnTo>
                    <a:lnTo>
                      <a:pt x="71642" y="2515"/>
                    </a:lnTo>
                    <a:lnTo>
                      <a:pt x="63348" y="0"/>
                    </a:lnTo>
                    <a:lnTo>
                      <a:pt x="42937" y="4"/>
                    </a:lnTo>
                    <a:lnTo>
                      <a:pt x="25468" y="9103"/>
                    </a:lnTo>
                    <a:lnTo>
                      <a:pt x="11757" y="23643"/>
                    </a:lnTo>
                    <a:lnTo>
                      <a:pt x="2164" y="40602"/>
                    </a:lnTo>
                    <a:lnTo>
                      <a:pt x="0" y="58635"/>
                    </a:lnTo>
                    <a:lnTo>
                      <a:pt x="7163" y="95869"/>
                    </a:lnTo>
                    <a:lnTo>
                      <a:pt x="20683" y="119098"/>
                    </a:lnTo>
                    <a:lnTo>
                      <a:pt x="34820" y="129909"/>
                    </a:lnTo>
                    <a:lnTo>
                      <a:pt x="52649" y="137163"/>
                    </a:lnTo>
                    <a:lnTo>
                      <a:pt x="97142" y="142966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3744971" y="2718983"/>
                <a:ext cx="122805" cy="126845"/>
              </a:xfrm>
              <a:custGeom>
                <a:avLst/>
                <a:gdLst/>
                <a:ahLst/>
                <a:cxnLst/>
                <a:rect l="0" t="0" r="0" b="0"/>
                <a:pathLst>
                  <a:path w="122805" h="126845">
                    <a:moveTo>
                      <a:pt x="0" y="10393"/>
                    </a:moveTo>
                    <a:lnTo>
                      <a:pt x="5014" y="66105"/>
                    </a:lnTo>
                    <a:lnTo>
                      <a:pt x="19138" y="114178"/>
                    </a:lnTo>
                    <a:lnTo>
                      <a:pt x="23200" y="126844"/>
                    </a:lnTo>
                    <a:lnTo>
                      <a:pt x="12917" y="85654"/>
                    </a:lnTo>
                    <a:lnTo>
                      <a:pt x="12931" y="38050"/>
                    </a:lnTo>
                    <a:lnTo>
                      <a:pt x="14918" y="25682"/>
                    </a:lnTo>
                    <a:lnTo>
                      <a:pt x="19392" y="16388"/>
                    </a:lnTo>
                    <a:lnTo>
                      <a:pt x="32759" y="3261"/>
                    </a:lnTo>
                    <a:lnTo>
                      <a:pt x="40732" y="391"/>
                    </a:lnTo>
                    <a:lnTo>
                      <a:pt x="57988" y="0"/>
                    </a:lnTo>
                    <a:lnTo>
                      <a:pt x="65949" y="3465"/>
                    </a:lnTo>
                    <a:lnTo>
                      <a:pt x="80391" y="15711"/>
                    </a:lnTo>
                    <a:lnTo>
                      <a:pt x="95310" y="40308"/>
                    </a:lnTo>
                    <a:lnTo>
                      <a:pt x="116304" y="95550"/>
                    </a:lnTo>
                    <a:lnTo>
                      <a:pt x="122804" y="114305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3907995" y="2699270"/>
                <a:ext cx="110925" cy="162535"/>
              </a:xfrm>
              <a:custGeom>
                <a:avLst/>
                <a:gdLst/>
                <a:ahLst/>
                <a:cxnLst/>
                <a:rect l="0" t="0" r="0" b="0"/>
                <a:pathLst>
                  <a:path w="110925" h="162535">
                    <a:moveTo>
                      <a:pt x="82584" y="30107"/>
                    </a:moveTo>
                    <a:lnTo>
                      <a:pt x="77569" y="15062"/>
                    </a:lnTo>
                    <a:lnTo>
                      <a:pt x="66711" y="4877"/>
                    </a:lnTo>
                    <a:lnTo>
                      <a:pt x="59407" y="692"/>
                    </a:lnTo>
                    <a:lnTo>
                      <a:pt x="52438" y="0"/>
                    </a:lnTo>
                    <a:lnTo>
                      <a:pt x="39098" y="4831"/>
                    </a:lnTo>
                    <a:lnTo>
                      <a:pt x="19785" y="24367"/>
                    </a:lnTo>
                    <a:lnTo>
                      <a:pt x="5782" y="50098"/>
                    </a:lnTo>
                    <a:lnTo>
                      <a:pt x="0" y="82680"/>
                    </a:lnTo>
                    <a:lnTo>
                      <a:pt x="8317" y="118923"/>
                    </a:lnTo>
                    <a:lnTo>
                      <a:pt x="21237" y="135356"/>
                    </a:lnTo>
                    <a:lnTo>
                      <a:pt x="50174" y="159473"/>
                    </a:lnTo>
                    <a:lnTo>
                      <a:pt x="57829" y="162534"/>
                    </a:lnTo>
                    <a:lnTo>
                      <a:pt x="110924" y="162357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4050086" y="2698736"/>
                <a:ext cx="101583" cy="153446"/>
              </a:xfrm>
              <a:custGeom>
                <a:avLst/>
                <a:gdLst/>
                <a:ahLst/>
                <a:cxnLst/>
                <a:rect l="0" t="0" r="0" b="0"/>
                <a:pathLst>
                  <a:path w="101583" h="153446">
                    <a:moveTo>
                      <a:pt x="6619" y="87320"/>
                    </a:moveTo>
                    <a:lnTo>
                      <a:pt x="40245" y="79843"/>
                    </a:lnTo>
                    <a:lnTo>
                      <a:pt x="61449" y="76649"/>
                    </a:lnTo>
                    <a:lnTo>
                      <a:pt x="81369" y="68232"/>
                    </a:lnTo>
                    <a:lnTo>
                      <a:pt x="95120" y="54695"/>
                    </a:lnTo>
                    <a:lnTo>
                      <a:pt x="100257" y="46677"/>
                    </a:lnTo>
                    <a:lnTo>
                      <a:pt x="101582" y="38182"/>
                    </a:lnTo>
                    <a:lnTo>
                      <a:pt x="97456" y="20347"/>
                    </a:lnTo>
                    <a:lnTo>
                      <a:pt x="92368" y="13283"/>
                    </a:lnTo>
                    <a:lnTo>
                      <a:pt x="78317" y="2633"/>
                    </a:lnTo>
                    <a:lnTo>
                      <a:pt x="58777" y="0"/>
                    </a:lnTo>
                    <a:lnTo>
                      <a:pt x="38197" y="3378"/>
                    </a:lnTo>
                    <a:lnTo>
                      <a:pt x="22053" y="11876"/>
                    </a:lnTo>
                    <a:lnTo>
                      <a:pt x="10679" y="25449"/>
                    </a:lnTo>
                    <a:lnTo>
                      <a:pt x="3175" y="43028"/>
                    </a:lnTo>
                    <a:lnTo>
                      <a:pt x="0" y="75478"/>
                    </a:lnTo>
                    <a:lnTo>
                      <a:pt x="2977" y="95702"/>
                    </a:lnTo>
                    <a:lnTo>
                      <a:pt x="10598" y="112386"/>
                    </a:lnTo>
                    <a:lnTo>
                      <a:pt x="22032" y="126800"/>
                    </a:lnTo>
                    <a:lnTo>
                      <a:pt x="37610" y="140203"/>
                    </a:lnTo>
                    <a:lnTo>
                      <a:pt x="57829" y="147560"/>
                    </a:lnTo>
                    <a:lnTo>
                      <a:pt x="91637" y="153445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4217295" y="2861627"/>
                <a:ext cx="43714" cy="132252"/>
              </a:xfrm>
              <a:custGeom>
                <a:avLst/>
                <a:gdLst/>
                <a:ahLst/>
                <a:cxnLst/>
                <a:rect l="0" t="0" r="0" b="0"/>
                <a:pathLst>
                  <a:path w="43714" h="132252">
                    <a:moveTo>
                      <a:pt x="0" y="0"/>
                    </a:moveTo>
                    <a:lnTo>
                      <a:pt x="8591" y="21576"/>
                    </a:lnTo>
                    <a:lnTo>
                      <a:pt x="35354" y="58483"/>
                    </a:lnTo>
                    <a:lnTo>
                      <a:pt x="41953" y="79173"/>
                    </a:lnTo>
                    <a:lnTo>
                      <a:pt x="43713" y="90568"/>
                    </a:lnTo>
                    <a:lnTo>
                      <a:pt x="40070" y="108827"/>
                    </a:lnTo>
                    <a:lnTo>
                      <a:pt x="36160" y="116635"/>
                    </a:lnTo>
                    <a:lnTo>
                      <a:pt x="30405" y="121840"/>
                    </a:lnTo>
                    <a:lnTo>
                      <a:pt x="0" y="132251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4340099" y="2710557"/>
                <a:ext cx="188931" cy="132179"/>
              </a:xfrm>
              <a:custGeom>
                <a:avLst/>
                <a:gdLst/>
                <a:ahLst/>
                <a:cxnLst/>
                <a:rect l="0" t="0" r="0" b="0"/>
                <a:pathLst>
                  <a:path w="188931" h="132179">
                    <a:moveTo>
                      <a:pt x="0" y="28266"/>
                    </a:moveTo>
                    <a:lnTo>
                      <a:pt x="0" y="84320"/>
                    </a:lnTo>
                    <a:lnTo>
                      <a:pt x="5015" y="49228"/>
                    </a:lnTo>
                    <a:lnTo>
                      <a:pt x="13149" y="19433"/>
                    </a:lnTo>
                    <a:lnTo>
                      <a:pt x="18212" y="13980"/>
                    </a:lnTo>
                    <a:lnTo>
                      <a:pt x="24737" y="11395"/>
                    </a:lnTo>
                    <a:lnTo>
                      <a:pt x="32236" y="10721"/>
                    </a:lnTo>
                    <a:lnTo>
                      <a:pt x="46165" y="15570"/>
                    </a:lnTo>
                    <a:lnTo>
                      <a:pt x="52818" y="19803"/>
                    </a:lnTo>
                    <a:lnTo>
                      <a:pt x="63010" y="32902"/>
                    </a:lnTo>
                    <a:lnTo>
                      <a:pt x="78106" y="66968"/>
                    </a:lnTo>
                    <a:lnTo>
                      <a:pt x="80410" y="68762"/>
                    </a:lnTo>
                    <a:lnTo>
                      <a:pt x="81946" y="65760"/>
                    </a:lnTo>
                    <a:lnTo>
                      <a:pt x="89426" y="30774"/>
                    </a:lnTo>
                    <a:lnTo>
                      <a:pt x="103002" y="5684"/>
                    </a:lnTo>
                    <a:lnTo>
                      <a:pt x="109603" y="1666"/>
                    </a:lnTo>
                    <a:lnTo>
                      <a:pt x="125334" y="0"/>
                    </a:lnTo>
                    <a:lnTo>
                      <a:pt x="131838" y="3124"/>
                    </a:lnTo>
                    <a:lnTo>
                      <a:pt x="141864" y="14993"/>
                    </a:lnTo>
                    <a:lnTo>
                      <a:pt x="167675" y="67621"/>
                    </a:lnTo>
                    <a:lnTo>
                      <a:pt x="185923" y="123089"/>
                    </a:lnTo>
                    <a:lnTo>
                      <a:pt x="188930" y="132178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4576261" y="2729376"/>
                <a:ext cx="18894" cy="103912"/>
              </a:xfrm>
              <a:custGeom>
                <a:avLst/>
                <a:gdLst/>
                <a:ahLst/>
                <a:cxnLst/>
                <a:rect l="0" t="0" r="0" b="0"/>
                <a:pathLst>
                  <a:path w="18894" h="103912">
                    <a:moveTo>
                      <a:pt x="0" y="0"/>
                    </a:moveTo>
                    <a:lnTo>
                      <a:pt x="2799" y="38304"/>
                    </a:lnTo>
                    <a:lnTo>
                      <a:pt x="11662" y="93590"/>
                    </a:lnTo>
                    <a:lnTo>
                      <a:pt x="18893" y="103911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4566815" y="2625465"/>
                <a:ext cx="1" cy="9447"/>
              </a:xfrm>
              <a:custGeom>
                <a:avLst/>
                <a:gdLst/>
                <a:ahLst/>
                <a:cxnLst/>
                <a:rect l="0" t="0" r="0" b="0"/>
                <a:pathLst>
                  <a:path w="1" h="9447">
                    <a:moveTo>
                      <a:pt x="0" y="9446"/>
                    </a:moveTo>
                    <a:lnTo>
                      <a:pt x="0" y="0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4651833" y="2729326"/>
                <a:ext cx="113359" cy="122856"/>
              </a:xfrm>
              <a:custGeom>
                <a:avLst/>
                <a:gdLst/>
                <a:ahLst/>
                <a:cxnLst/>
                <a:rect l="0" t="0" r="0" b="0"/>
                <a:pathLst>
                  <a:path w="113359" h="122856">
                    <a:moveTo>
                      <a:pt x="0" y="28390"/>
                    </a:moveTo>
                    <a:lnTo>
                      <a:pt x="5015" y="84101"/>
                    </a:lnTo>
                    <a:lnTo>
                      <a:pt x="8571" y="121809"/>
                    </a:lnTo>
                    <a:lnTo>
                      <a:pt x="9058" y="114693"/>
                    </a:lnTo>
                    <a:lnTo>
                      <a:pt x="1279" y="60445"/>
                    </a:lnTo>
                    <a:lnTo>
                      <a:pt x="5394" y="29491"/>
                    </a:lnTo>
                    <a:lnTo>
                      <a:pt x="18276" y="5392"/>
                    </a:lnTo>
                    <a:lnTo>
                      <a:pt x="25829" y="1512"/>
                    </a:lnTo>
                    <a:lnTo>
                      <a:pt x="45417" y="0"/>
                    </a:lnTo>
                    <a:lnTo>
                      <a:pt x="62520" y="5626"/>
                    </a:lnTo>
                    <a:lnTo>
                      <a:pt x="70020" y="10065"/>
                    </a:lnTo>
                    <a:lnTo>
                      <a:pt x="90604" y="36372"/>
                    </a:lnTo>
                    <a:lnTo>
                      <a:pt x="107775" y="81826"/>
                    </a:lnTo>
                    <a:lnTo>
                      <a:pt x="113358" y="122855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4802977" y="2701038"/>
                <a:ext cx="126308" cy="160717"/>
              </a:xfrm>
              <a:custGeom>
                <a:avLst/>
                <a:gdLst/>
                <a:ahLst/>
                <a:cxnLst/>
                <a:rect l="0" t="0" r="0" b="0"/>
                <a:pathLst>
                  <a:path w="126308" h="160717">
                    <a:moveTo>
                      <a:pt x="0" y="28339"/>
                    </a:moveTo>
                    <a:lnTo>
                      <a:pt x="7477" y="61965"/>
                    </a:lnTo>
                    <a:lnTo>
                      <a:pt x="14073" y="103089"/>
                    </a:lnTo>
                    <a:lnTo>
                      <a:pt x="33024" y="140485"/>
                    </a:lnTo>
                    <a:lnTo>
                      <a:pt x="44767" y="155503"/>
                    </a:lnTo>
                    <a:lnTo>
                      <a:pt x="52935" y="159298"/>
                    </a:lnTo>
                    <a:lnTo>
                      <a:pt x="73209" y="160716"/>
                    </a:lnTo>
                    <a:lnTo>
                      <a:pt x="82393" y="156475"/>
                    </a:lnTo>
                    <a:lnTo>
                      <a:pt x="98197" y="140568"/>
                    </a:lnTo>
                    <a:lnTo>
                      <a:pt x="121637" y="94316"/>
                    </a:lnTo>
                    <a:lnTo>
                      <a:pt x="125175" y="84919"/>
                    </a:lnTo>
                    <a:lnTo>
                      <a:pt x="126307" y="63282"/>
                    </a:lnTo>
                    <a:lnTo>
                      <a:pt x="115635" y="8976"/>
                    </a:lnTo>
                    <a:lnTo>
                      <a:pt x="113358" y="0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Freeform 143"/>
              <p:cNvSpPr/>
              <p:nvPr/>
            </p:nvSpPr>
            <p:spPr>
              <a:xfrm>
                <a:off x="4991888" y="2698549"/>
                <a:ext cx="128610" cy="197790"/>
              </a:xfrm>
              <a:custGeom>
                <a:avLst/>
                <a:gdLst/>
                <a:ahLst/>
                <a:cxnLst/>
                <a:rect l="0" t="0" r="0" b="0"/>
                <a:pathLst>
                  <a:path w="128610" h="197790">
                    <a:moveTo>
                      <a:pt x="66145" y="11934"/>
                    </a:moveTo>
                    <a:lnTo>
                      <a:pt x="56115" y="1905"/>
                    </a:lnTo>
                    <a:lnTo>
                      <a:pt x="48962" y="0"/>
                    </a:lnTo>
                    <a:lnTo>
                      <a:pt x="29819" y="682"/>
                    </a:lnTo>
                    <a:lnTo>
                      <a:pt x="12913" y="7283"/>
                    </a:lnTo>
                    <a:lnTo>
                      <a:pt x="5467" y="11982"/>
                    </a:lnTo>
                    <a:lnTo>
                      <a:pt x="1551" y="19313"/>
                    </a:lnTo>
                    <a:lnTo>
                      <a:pt x="0" y="38655"/>
                    </a:lnTo>
                    <a:lnTo>
                      <a:pt x="3155" y="46542"/>
                    </a:lnTo>
                    <a:lnTo>
                      <a:pt x="15058" y="58104"/>
                    </a:lnTo>
                    <a:lnTo>
                      <a:pt x="33643" y="63942"/>
                    </a:lnTo>
                    <a:lnTo>
                      <a:pt x="54848" y="68636"/>
                    </a:lnTo>
                    <a:lnTo>
                      <a:pt x="83440" y="83082"/>
                    </a:lnTo>
                    <a:lnTo>
                      <a:pt x="119050" y="112943"/>
                    </a:lnTo>
                    <a:lnTo>
                      <a:pt x="126394" y="130999"/>
                    </a:lnTo>
                    <a:lnTo>
                      <a:pt x="128609" y="151969"/>
                    </a:lnTo>
                    <a:lnTo>
                      <a:pt x="126095" y="171786"/>
                    </a:lnTo>
                    <a:lnTo>
                      <a:pt x="121856" y="179379"/>
                    </a:lnTo>
                    <a:lnTo>
                      <a:pt x="108749" y="190615"/>
                    </a:lnTo>
                    <a:lnTo>
                      <a:pt x="89628" y="196308"/>
                    </a:lnTo>
                    <a:lnTo>
                      <a:pt x="67135" y="197789"/>
                    </a:lnTo>
                    <a:lnTo>
                      <a:pt x="18912" y="191417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5190283" y="2899413"/>
                <a:ext cx="30723" cy="132252"/>
              </a:xfrm>
              <a:custGeom>
                <a:avLst/>
                <a:gdLst/>
                <a:ahLst/>
                <a:cxnLst/>
                <a:rect l="0" t="0" r="0" b="0"/>
                <a:pathLst>
                  <a:path w="30723" h="132252">
                    <a:moveTo>
                      <a:pt x="0" y="0"/>
                    </a:moveTo>
                    <a:lnTo>
                      <a:pt x="22605" y="48338"/>
                    </a:lnTo>
                    <a:lnTo>
                      <a:pt x="30339" y="66617"/>
                    </a:lnTo>
                    <a:lnTo>
                      <a:pt x="30722" y="75900"/>
                    </a:lnTo>
                    <a:lnTo>
                      <a:pt x="25550" y="94610"/>
                    </a:lnTo>
                    <a:lnTo>
                      <a:pt x="0" y="132251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7" name="Group 156"/>
            <p:cNvGrpSpPr/>
            <p:nvPr/>
          </p:nvGrpSpPr>
          <p:grpSpPr>
            <a:xfrm>
              <a:off x="5398105" y="2483768"/>
              <a:ext cx="1334801" cy="538450"/>
              <a:chOff x="5398105" y="2483768"/>
              <a:chExt cx="1334801" cy="538450"/>
            </a:xfrm>
          </p:grpSpPr>
          <p:sp>
            <p:nvSpPr>
              <p:cNvPr id="147" name="Freeform 146"/>
              <p:cNvSpPr/>
              <p:nvPr/>
            </p:nvSpPr>
            <p:spPr>
              <a:xfrm>
                <a:off x="5398105" y="2483768"/>
                <a:ext cx="9448" cy="396753"/>
              </a:xfrm>
              <a:custGeom>
                <a:avLst/>
                <a:gdLst/>
                <a:ahLst/>
                <a:cxnLst/>
                <a:rect l="0" t="0" r="0" b="0"/>
                <a:pathLst>
                  <a:path w="9448" h="396753">
                    <a:moveTo>
                      <a:pt x="9447" y="0"/>
                    </a:moveTo>
                    <a:lnTo>
                      <a:pt x="1970" y="33626"/>
                    </a:lnTo>
                    <a:lnTo>
                      <a:pt x="389" y="79765"/>
                    </a:lnTo>
                    <a:lnTo>
                      <a:pt x="77" y="130358"/>
                    </a:lnTo>
                    <a:lnTo>
                      <a:pt x="23" y="174491"/>
                    </a:lnTo>
                    <a:lnTo>
                      <a:pt x="7" y="220804"/>
                    </a:lnTo>
                    <a:lnTo>
                      <a:pt x="2" y="266715"/>
                    </a:lnTo>
                    <a:lnTo>
                      <a:pt x="1" y="323173"/>
                    </a:lnTo>
                    <a:lnTo>
                      <a:pt x="0" y="363405"/>
                    </a:lnTo>
                    <a:lnTo>
                      <a:pt x="1" y="396752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5454785" y="2714575"/>
                <a:ext cx="113673" cy="171467"/>
              </a:xfrm>
              <a:custGeom>
                <a:avLst/>
                <a:gdLst/>
                <a:ahLst/>
                <a:cxnLst/>
                <a:rect l="0" t="0" r="0" b="0"/>
                <a:pathLst>
                  <a:path w="113673" h="171467">
                    <a:moveTo>
                      <a:pt x="0" y="80927"/>
                    </a:moveTo>
                    <a:lnTo>
                      <a:pt x="43902" y="80927"/>
                    </a:lnTo>
                    <a:lnTo>
                      <a:pt x="68844" y="78827"/>
                    </a:lnTo>
                    <a:lnTo>
                      <a:pt x="86926" y="70898"/>
                    </a:lnTo>
                    <a:lnTo>
                      <a:pt x="108909" y="54630"/>
                    </a:lnTo>
                    <a:lnTo>
                      <a:pt x="112491" y="47652"/>
                    </a:lnTo>
                    <a:lnTo>
                      <a:pt x="113672" y="31501"/>
                    </a:lnTo>
                    <a:lnTo>
                      <a:pt x="107899" y="16625"/>
                    </a:lnTo>
                    <a:lnTo>
                      <a:pt x="103421" y="9720"/>
                    </a:lnTo>
                    <a:lnTo>
                      <a:pt x="95188" y="5116"/>
                    </a:lnTo>
                    <a:lnTo>
                      <a:pt x="72044" y="0"/>
                    </a:lnTo>
                    <a:lnTo>
                      <a:pt x="52662" y="3325"/>
                    </a:lnTo>
                    <a:lnTo>
                      <a:pt x="29948" y="16999"/>
                    </a:lnTo>
                    <a:lnTo>
                      <a:pt x="17508" y="29423"/>
                    </a:lnTo>
                    <a:lnTo>
                      <a:pt x="8481" y="45441"/>
                    </a:lnTo>
                    <a:lnTo>
                      <a:pt x="2512" y="77176"/>
                    </a:lnTo>
                    <a:lnTo>
                      <a:pt x="5759" y="108155"/>
                    </a:lnTo>
                    <a:lnTo>
                      <a:pt x="18383" y="137276"/>
                    </a:lnTo>
                    <a:lnTo>
                      <a:pt x="35419" y="160833"/>
                    </a:lnTo>
                    <a:lnTo>
                      <a:pt x="53178" y="168921"/>
                    </a:lnTo>
                    <a:lnTo>
                      <a:pt x="72966" y="171466"/>
                    </a:lnTo>
                    <a:lnTo>
                      <a:pt x="103911" y="165945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5605928" y="2705469"/>
                <a:ext cx="113534" cy="175053"/>
              </a:xfrm>
              <a:custGeom>
                <a:avLst/>
                <a:gdLst/>
                <a:ahLst/>
                <a:cxnLst/>
                <a:rect l="0" t="0" r="0" b="0"/>
                <a:pathLst>
                  <a:path w="113534" h="175053">
                    <a:moveTo>
                      <a:pt x="94465" y="5015"/>
                    </a:moveTo>
                    <a:lnTo>
                      <a:pt x="79420" y="0"/>
                    </a:lnTo>
                    <a:lnTo>
                      <a:pt x="50005" y="1897"/>
                    </a:lnTo>
                    <a:lnTo>
                      <a:pt x="32371" y="9227"/>
                    </a:lnTo>
                    <a:lnTo>
                      <a:pt x="24729" y="14121"/>
                    </a:lnTo>
                    <a:lnTo>
                      <a:pt x="13441" y="27955"/>
                    </a:lnTo>
                    <a:lnTo>
                      <a:pt x="8961" y="36052"/>
                    </a:lnTo>
                    <a:lnTo>
                      <a:pt x="8073" y="43550"/>
                    </a:lnTo>
                    <a:lnTo>
                      <a:pt x="12685" y="57479"/>
                    </a:lnTo>
                    <a:lnTo>
                      <a:pt x="24530" y="67868"/>
                    </a:lnTo>
                    <a:lnTo>
                      <a:pt x="76067" y="92545"/>
                    </a:lnTo>
                    <a:lnTo>
                      <a:pt x="108441" y="115720"/>
                    </a:lnTo>
                    <a:lnTo>
                      <a:pt x="112179" y="122902"/>
                    </a:lnTo>
                    <a:lnTo>
                      <a:pt x="113533" y="139279"/>
                    </a:lnTo>
                    <a:lnTo>
                      <a:pt x="110326" y="145955"/>
                    </a:lnTo>
                    <a:lnTo>
                      <a:pt x="98366" y="156172"/>
                    </a:lnTo>
                    <a:lnTo>
                      <a:pt x="68914" y="167826"/>
                    </a:lnTo>
                    <a:lnTo>
                      <a:pt x="17381" y="174100"/>
                    </a:lnTo>
                    <a:lnTo>
                      <a:pt x="0" y="175052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5775966" y="2705469"/>
                <a:ext cx="92275" cy="165607"/>
              </a:xfrm>
              <a:custGeom>
                <a:avLst/>
                <a:gdLst/>
                <a:ahLst/>
                <a:cxnLst/>
                <a:rect l="0" t="0" r="0" b="0"/>
                <a:pathLst>
                  <a:path w="92275" h="165607">
                    <a:moveTo>
                      <a:pt x="75572" y="5015"/>
                    </a:moveTo>
                    <a:lnTo>
                      <a:pt x="60528" y="0"/>
                    </a:lnTo>
                    <a:lnTo>
                      <a:pt x="44744" y="3136"/>
                    </a:lnTo>
                    <a:lnTo>
                      <a:pt x="8955" y="22254"/>
                    </a:lnTo>
                    <a:lnTo>
                      <a:pt x="3871" y="30153"/>
                    </a:lnTo>
                    <a:lnTo>
                      <a:pt x="1020" y="50125"/>
                    </a:lnTo>
                    <a:lnTo>
                      <a:pt x="3829" y="58180"/>
                    </a:lnTo>
                    <a:lnTo>
                      <a:pt x="15346" y="69929"/>
                    </a:lnTo>
                    <a:lnTo>
                      <a:pt x="66643" y="92800"/>
                    </a:lnTo>
                    <a:lnTo>
                      <a:pt x="89603" y="107531"/>
                    </a:lnTo>
                    <a:lnTo>
                      <a:pt x="92274" y="114293"/>
                    </a:lnTo>
                    <a:lnTo>
                      <a:pt x="91954" y="121951"/>
                    </a:lnTo>
                    <a:lnTo>
                      <a:pt x="89642" y="130205"/>
                    </a:lnTo>
                    <a:lnTo>
                      <a:pt x="84952" y="136757"/>
                    </a:lnTo>
                    <a:lnTo>
                      <a:pt x="71344" y="146836"/>
                    </a:lnTo>
                    <a:lnTo>
                      <a:pt x="36951" y="160810"/>
                    </a:lnTo>
                    <a:lnTo>
                      <a:pt x="0" y="165606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6078652" y="2578233"/>
                <a:ext cx="18494" cy="321181"/>
              </a:xfrm>
              <a:custGeom>
                <a:avLst/>
                <a:gdLst/>
                <a:ahLst/>
                <a:cxnLst/>
                <a:rect l="0" t="0" r="0" b="0"/>
                <a:pathLst>
                  <a:path w="18494" h="321181">
                    <a:moveTo>
                      <a:pt x="18493" y="0"/>
                    </a:moveTo>
                    <a:lnTo>
                      <a:pt x="11016" y="43902"/>
                    </a:lnTo>
                    <a:lnTo>
                      <a:pt x="9630" y="86830"/>
                    </a:lnTo>
                    <a:lnTo>
                      <a:pt x="6421" y="135587"/>
                    </a:lnTo>
                    <a:lnTo>
                      <a:pt x="1622" y="184319"/>
                    </a:lnTo>
                    <a:lnTo>
                      <a:pt x="0" y="238400"/>
                    </a:lnTo>
                    <a:lnTo>
                      <a:pt x="729" y="287413"/>
                    </a:lnTo>
                    <a:lnTo>
                      <a:pt x="9047" y="321180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5955448" y="2710483"/>
                <a:ext cx="198377" cy="9448"/>
              </a:xfrm>
              <a:custGeom>
                <a:avLst/>
                <a:gdLst/>
                <a:ahLst/>
                <a:cxnLst/>
                <a:rect l="0" t="0" r="0" b="0"/>
                <a:pathLst>
                  <a:path w="198377" h="9448">
                    <a:moveTo>
                      <a:pt x="198376" y="0"/>
                    </a:moveTo>
                    <a:lnTo>
                      <a:pt x="145784" y="0"/>
                    </a:lnTo>
                    <a:lnTo>
                      <a:pt x="97177" y="6493"/>
                    </a:lnTo>
                    <a:lnTo>
                      <a:pt x="47146" y="8863"/>
                    </a:lnTo>
                    <a:lnTo>
                      <a:pt x="0" y="9447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6144378" y="2483768"/>
                <a:ext cx="132251" cy="406199"/>
              </a:xfrm>
              <a:custGeom>
                <a:avLst/>
                <a:gdLst/>
                <a:ahLst/>
                <a:cxnLst/>
                <a:rect l="0" t="0" r="0" b="0"/>
                <a:pathLst>
                  <a:path w="132251" h="406199">
                    <a:moveTo>
                      <a:pt x="0" y="0"/>
                    </a:moveTo>
                    <a:lnTo>
                      <a:pt x="0" y="48580"/>
                    </a:lnTo>
                    <a:lnTo>
                      <a:pt x="5014" y="92865"/>
                    </a:lnTo>
                    <a:lnTo>
                      <a:pt x="8133" y="137375"/>
                    </a:lnTo>
                    <a:lnTo>
                      <a:pt x="14072" y="185433"/>
                    </a:lnTo>
                    <a:lnTo>
                      <a:pt x="17464" y="232910"/>
                    </a:lnTo>
                    <a:lnTo>
                      <a:pt x="18469" y="280214"/>
                    </a:lnTo>
                    <a:lnTo>
                      <a:pt x="18767" y="327468"/>
                    </a:lnTo>
                    <a:lnTo>
                      <a:pt x="18867" y="374514"/>
                    </a:lnTo>
                    <a:lnTo>
                      <a:pt x="20989" y="325275"/>
                    </a:lnTo>
                    <a:lnTo>
                      <a:pt x="45189" y="274487"/>
                    </a:lnTo>
                    <a:lnTo>
                      <a:pt x="52167" y="269060"/>
                    </a:lnTo>
                    <a:lnTo>
                      <a:pt x="59968" y="266490"/>
                    </a:lnTo>
                    <a:lnTo>
                      <a:pt x="68319" y="265827"/>
                    </a:lnTo>
                    <a:lnTo>
                      <a:pt x="83193" y="270688"/>
                    </a:lnTo>
                    <a:lnTo>
                      <a:pt x="90099" y="274924"/>
                    </a:lnTo>
                    <a:lnTo>
                      <a:pt x="100572" y="288026"/>
                    </a:lnTo>
                    <a:lnTo>
                      <a:pt x="115846" y="322095"/>
                    </a:lnTo>
                    <a:lnTo>
                      <a:pt x="124686" y="376010"/>
                    </a:lnTo>
                    <a:lnTo>
                      <a:pt x="132250" y="406198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6326366" y="2729704"/>
                <a:ext cx="139193" cy="163611"/>
              </a:xfrm>
              <a:custGeom>
                <a:avLst/>
                <a:gdLst/>
                <a:ahLst/>
                <a:cxnLst/>
                <a:rect l="0" t="0" r="0" b="0"/>
                <a:pathLst>
                  <a:path w="139193" h="163611">
                    <a:moveTo>
                      <a:pt x="73067" y="94138"/>
                    </a:moveTo>
                    <a:lnTo>
                      <a:pt x="73067" y="45558"/>
                    </a:lnTo>
                    <a:lnTo>
                      <a:pt x="70968" y="23214"/>
                    </a:lnTo>
                    <a:lnTo>
                      <a:pt x="63037" y="6288"/>
                    </a:lnTo>
                    <a:lnTo>
                      <a:pt x="56934" y="1983"/>
                    </a:lnTo>
                    <a:lnTo>
                      <a:pt x="49716" y="163"/>
                    </a:lnTo>
                    <a:lnTo>
                      <a:pt x="41756" y="0"/>
                    </a:lnTo>
                    <a:lnTo>
                      <a:pt x="34350" y="4089"/>
                    </a:lnTo>
                    <a:lnTo>
                      <a:pt x="20522" y="19829"/>
                    </a:lnTo>
                    <a:lnTo>
                      <a:pt x="5951" y="47280"/>
                    </a:lnTo>
                    <a:lnTo>
                      <a:pt x="0" y="80370"/>
                    </a:lnTo>
                    <a:lnTo>
                      <a:pt x="5532" y="128116"/>
                    </a:lnTo>
                    <a:lnTo>
                      <a:pt x="10863" y="149125"/>
                    </a:lnTo>
                    <a:lnTo>
                      <a:pt x="16903" y="155986"/>
                    </a:lnTo>
                    <a:lnTo>
                      <a:pt x="34810" y="163610"/>
                    </a:lnTo>
                    <a:lnTo>
                      <a:pt x="43364" y="162495"/>
                    </a:lnTo>
                    <a:lnTo>
                      <a:pt x="58466" y="152859"/>
                    </a:lnTo>
                    <a:lnTo>
                      <a:pt x="73755" y="129729"/>
                    </a:lnTo>
                    <a:lnTo>
                      <a:pt x="79918" y="97919"/>
                    </a:lnTo>
                    <a:lnTo>
                      <a:pt x="81833" y="95609"/>
                    </a:lnTo>
                    <a:lnTo>
                      <a:pt x="84159" y="99317"/>
                    </a:lnTo>
                    <a:lnTo>
                      <a:pt x="90592" y="114283"/>
                    </a:lnTo>
                    <a:lnTo>
                      <a:pt x="100448" y="127932"/>
                    </a:lnTo>
                    <a:lnTo>
                      <a:pt x="114626" y="135398"/>
                    </a:lnTo>
                    <a:lnTo>
                      <a:pt x="139192" y="141371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 154"/>
              <p:cNvSpPr/>
              <p:nvPr/>
            </p:nvSpPr>
            <p:spPr>
              <a:xfrm>
                <a:off x="6475005" y="2729932"/>
                <a:ext cx="113359" cy="169481"/>
              </a:xfrm>
              <a:custGeom>
                <a:avLst/>
                <a:gdLst/>
                <a:ahLst/>
                <a:cxnLst/>
                <a:rect l="0" t="0" r="0" b="0"/>
                <a:pathLst>
                  <a:path w="113359" h="169481">
                    <a:moveTo>
                      <a:pt x="0" y="27784"/>
                    </a:moveTo>
                    <a:lnTo>
                      <a:pt x="0" y="71685"/>
                    </a:lnTo>
                    <a:lnTo>
                      <a:pt x="5015" y="124740"/>
                    </a:lnTo>
                    <a:lnTo>
                      <a:pt x="14014" y="161809"/>
                    </a:lnTo>
                    <a:lnTo>
                      <a:pt x="13541" y="161218"/>
                    </a:lnTo>
                    <a:lnTo>
                      <a:pt x="3493" y="121822"/>
                    </a:lnTo>
                    <a:lnTo>
                      <a:pt x="690" y="74309"/>
                    </a:lnTo>
                    <a:lnTo>
                      <a:pt x="2405" y="49511"/>
                    </a:lnTo>
                    <a:lnTo>
                      <a:pt x="10166" y="24495"/>
                    </a:lnTo>
                    <a:lnTo>
                      <a:pt x="23411" y="7779"/>
                    </a:lnTo>
                    <a:lnTo>
                      <a:pt x="31352" y="1852"/>
                    </a:lnTo>
                    <a:lnTo>
                      <a:pt x="39795" y="0"/>
                    </a:lnTo>
                    <a:lnTo>
                      <a:pt x="57571" y="3540"/>
                    </a:lnTo>
                    <a:lnTo>
                      <a:pt x="64622" y="8472"/>
                    </a:lnTo>
                    <a:lnTo>
                      <a:pt x="92154" y="47865"/>
                    </a:lnTo>
                    <a:lnTo>
                      <a:pt x="108082" y="98731"/>
                    </a:lnTo>
                    <a:lnTo>
                      <a:pt x="112316" y="144699"/>
                    </a:lnTo>
                    <a:lnTo>
                      <a:pt x="113358" y="169480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6682827" y="2889966"/>
                <a:ext cx="50079" cy="132252"/>
              </a:xfrm>
              <a:custGeom>
                <a:avLst/>
                <a:gdLst/>
                <a:ahLst/>
                <a:cxnLst/>
                <a:rect l="0" t="0" r="0" b="0"/>
                <a:pathLst>
                  <a:path w="50079" h="132252">
                    <a:moveTo>
                      <a:pt x="0" y="0"/>
                    </a:moveTo>
                    <a:lnTo>
                      <a:pt x="35479" y="49940"/>
                    </a:lnTo>
                    <a:lnTo>
                      <a:pt x="49926" y="85553"/>
                    </a:lnTo>
                    <a:lnTo>
                      <a:pt x="50078" y="94821"/>
                    </a:lnTo>
                    <a:lnTo>
                      <a:pt x="37786" y="132251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2" name="Group 171"/>
            <p:cNvGrpSpPr/>
            <p:nvPr/>
          </p:nvGrpSpPr>
          <p:grpSpPr>
            <a:xfrm>
              <a:off x="2872747" y="3061938"/>
              <a:ext cx="1872243" cy="517623"/>
              <a:chOff x="2872747" y="3061938"/>
              <a:chExt cx="1872243" cy="517623"/>
            </a:xfrm>
          </p:grpSpPr>
          <p:sp>
            <p:nvSpPr>
              <p:cNvPr id="158" name="Freeform 157"/>
              <p:cNvSpPr/>
              <p:nvPr/>
            </p:nvSpPr>
            <p:spPr>
              <a:xfrm>
                <a:off x="2960913" y="3371737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Freeform 158"/>
              <p:cNvSpPr/>
              <p:nvPr/>
            </p:nvSpPr>
            <p:spPr>
              <a:xfrm>
                <a:off x="2872747" y="3061938"/>
                <a:ext cx="125953" cy="413040"/>
              </a:xfrm>
              <a:custGeom>
                <a:avLst/>
                <a:gdLst/>
                <a:ahLst/>
                <a:cxnLst/>
                <a:rect l="0" t="0" r="0" b="0"/>
                <a:pathLst>
                  <a:path w="125953" h="413040">
                    <a:moveTo>
                      <a:pt x="97612" y="300353"/>
                    </a:moveTo>
                    <a:lnTo>
                      <a:pt x="80450" y="244493"/>
                    </a:lnTo>
                    <a:lnTo>
                      <a:pt x="70391" y="229694"/>
                    </a:lnTo>
                    <a:lnTo>
                      <a:pt x="63721" y="225957"/>
                    </a:lnTo>
                    <a:lnTo>
                      <a:pt x="47912" y="224604"/>
                    </a:lnTo>
                    <a:lnTo>
                      <a:pt x="41388" y="227811"/>
                    </a:lnTo>
                    <a:lnTo>
                      <a:pt x="31339" y="239772"/>
                    </a:lnTo>
                    <a:lnTo>
                      <a:pt x="5512" y="292466"/>
                    </a:lnTo>
                    <a:lnTo>
                      <a:pt x="0" y="315740"/>
                    </a:lnTo>
                    <a:lnTo>
                      <a:pt x="2214" y="361937"/>
                    </a:lnTo>
                    <a:lnTo>
                      <a:pt x="4832" y="387551"/>
                    </a:lnTo>
                    <a:lnTo>
                      <a:pt x="12993" y="405933"/>
                    </a:lnTo>
                    <a:lnTo>
                      <a:pt x="20207" y="410624"/>
                    </a:lnTo>
                    <a:lnTo>
                      <a:pt x="39419" y="413039"/>
                    </a:lnTo>
                    <a:lnTo>
                      <a:pt x="48320" y="410113"/>
                    </a:lnTo>
                    <a:lnTo>
                      <a:pt x="63809" y="398467"/>
                    </a:lnTo>
                    <a:lnTo>
                      <a:pt x="79316" y="374207"/>
                    </a:lnTo>
                    <a:lnTo>
                      <a:pt x="100451" y="322716"/>
                    </a:lnTo>
                    <a:lnTo>
                      <a:pt x="111282" y="276424"/>
                    </a:lnTo>
                    <a:lnTo>
                      <a:pt x="116007" y="224338"/>
                    </a:lnTo>
                    <a:lnTo>
                      <a:pt x="121489" y="174151"/>
                    </a:lnTo>
                    <a:lnTo>
                      <a:pt x="118448" y="119863"/>
                    </a:lnTo>
                    <a:lnTo>
                      <a:pt x="116031" y="67041"/>
                    </a:lnTo>
                    <a:lnTo>
                      <a:pt x="106343" y="16588"/>
                    </a:lnTo>
                    <a:lnTo>
                      <a:pt x="101492" y="0"/>
                    </a:lnTo>
                    <a:lnTo>
                      <a:pt x="100199" y="1454"/>
                    </a:lnTo>
                    <a:lnTo>
                      <a:pt x="91461" y="58066"/>
                    </a:lnTo>
                    <a:lnTo>
                      <a:pt x="88816" y="113634"/>
                    </a:lnTo>
                    <a:lnTo>
                      <a:pt x="93309" y="164807"/>
                    </a:lnTo>
                    <a:lnTo>
                      <a:pt x="96762" y="219270"/>
                    </a:lnTo>
                    <a:lnTo>
                      <a:pt x="97444" y="271546"/>
                    </a:lnTo>
                    <a:lnTo>
                      <a:pt x="102594" y="317287"/>
                    </a:lnTo>
                    <a:lnTo>
                      <a:pt x="125952" y="366478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3017591" y="3265541"/>
                <a:ext cx="106669" cy="177306"/>
              </a:xfrm>
              <a:custGeom>
                <a:avLst/>
                <a:gdLst/>
                <a:ahLst/>
                <a:cxnLst/>
                <a:rect l="0" t="0" r="0" b="0"/>
                <a:pathLst>
                  <a:path w="106669" h="177306">
                    <a:moveTo>
                      <a:pt x="0" y="115641"/>
                    </a:moveTo>
                    <a:lnTo>
                      <a:pt x="10030" y="105612"/>
                    </a:lnTo>
                    <a:lnTo>
                      <a:pt x="65693" y="84379"/>
                    </a:lnTo>
                    <a:lnTo>
                      <a:pt x="89322" y="69759"/>
                    </a:lnTo>
                    <a:lnTo>
                      <a:pt x="100227" y="55365"/>
                    </a:lnTo>
                    <a:lnTo>
                      <a:pt x="104604" y="47118"/>
                    </a:lnTo>
                    <a:lnTo>
                      <a:pt x="106668" y="29557"/>
                    </a:lnTo>
                    <a:lnTo>
                      <a:pt x="105749" y="20466"/>
                    </a:lnTo>
                    <a:lnTo>
                      <a:pt x="101988" y="13356"/>
                    </a:lnTo>
                    <a:lnTo>
                      <a:pt x="89412" y="2656"/>
                    </a:lnTo>
                    <a:lnTo>
                      <a:pt x="70527" y="0"/>
                    </a:lnTo>
                    <a:lnTo>
                      <a:pt x="49189" y="3368"/>
                    </a:lnTo>
                    <a:lnTo>
                      <a:pt x="29209" y="11862"/>
                    </a:lnTo>
                    <a:lnTo>
                      <a:pt x="15431" y="25434"/>
                    </a:lnTo>
                    <a:lnTo>
                      <a:pt x="10287" y="33461"/>
                    </a:lnTo>
                    <a:lnTo>
                      <a:pt x="3048" y="69834"/>
                    </a:lnTo>
                    <a:lnTo>
                      <a:pt x="8144" y="120549"/>
                    </a:lnTo>
                    <a:lnTo>
                      <a:pt x="17341" y="151033"/>
                    </a:lnTo>
                    <a:lnTo>
                      <a:pt x="27300" y="166708"/>
                    </a:lnTo>
                    <a:lnTo>
                      <a:pt x="34994" y="171728"/>
                    </a:lnTo>
                    <a:lnTo>
                      <a:pt x="54738" y="177305"/>
                    </a:lnTo>
                    <a:lnTo>
                      <a:pt x="69112" y="176985"/>
                    </a:lnTo>
                    <a:lnTo>
                      <a:pt x="85019" y="172320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Freeform 160"/>
              <p:cNvSpPr/>
              <p:nvPr/>
            </p:nvSpPr>
            <p:spPr>
              <a:xfrm>
                <a:off x="3163611" y="3279899"/>
                <a:ext cx="99590" cy="150653"/>
              </a:xfrm>
              <a:custGeom>
                <a:avLst/>
                <a:gdLst/>
                <a:ahLst/>
                <a:cxnLst/>
                <a:rect l="0" t="0" r="0" b="0"/>
                <a:pathLst>
                  <a:path w="99590" h="150653">
                    <a:moveTo>
                      <a:pt x="99589" y="16266"/>
                    </a:moveTo>
                    <a:lnTo>
                      <a:pt x="89559" y="6237"/>
                    </a:lnTo>
                    <a:lnTo>
                      <a:pt x="73440" y="1313"/>
                    </a:lnTo>
                    <a:lnTo>
                      <a:pt x="63263" y="0"/>
                    </a:lnTo>
                    <a:lnTo>
                      <a:pt x="43559" y="4138"/>
                    </a:lnTo>
                    <a:lnTo>
                      <a:pt x="33896" y="8181"/>
                    </a:lnTo>
                    <a:lnTo>
                      <a:pt x="17562" y="23869"/>
                    </a:lnTo>
                    <a:lnTo>
                      <a:pt x="5404" y="44836"/>
                    </a:lnTo>
                    <a:lnTo>
                      <a:pt x="0" y="68149"/>
                    </a:lnTo>
                    <a:lnTo>
                      <a:pt x="1973" y="99863"/>
                    </a:lnTo>
                    <a:lnTo>
                      <a:pt x="14220" y="129203"/>
                    </a:lnTo>
                    <a:lnTo>
                      <a:pt x="28060" y="142732"/>
                    </a:lnTo>
                    <a:lnTo>
                      <a:pt x="36159" y="147809"/>
                    </a:lnTo>
                    <a:lnTo>
                      <a:pt x="53555" y="150652"/>
                    </a:lnTo>
                    <a:lnTo>
                      <a:pt x="69683" y="148416"/>
                    </a:lnTo>
                    <a:lnTo>
                      <a:pt x="90143" y="139071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Freeform 161"/>
              <p:cNvSpPr/>
              <p:nvPr/>
            </p:nvSpPr>
            <p:spPr>
              <a:xfrm>
                <a:off x="3300986" y="3277272"/>
                <a:ext cx="85019" cy="132754"/>
              </a:xfrm>
              <a:custGeom>
                <a:avLst/>
                <a:gdLst/>
                <a:ahLst/>
                <a:cxnLst/>
                <a:rect l="0" t="0" r="0" b="0"/>
                <a:pathLst>
                  <a:path w="85019" h="132754">
                    <a:moveTo>
                      <a:pt x="0" y="56679"/>
                    </a:moveTo>
                    <a:lnTo>
                      <a:pt x="7477" y="90306"/>
                    </a:lnTo>
                    <a:lnTo>
                      <a:pt x="14072" y="131430"/>
                    </a:lnTo>
                    <a:lnTo>
                      <a:pt x="14630" y="132753"/>
                    </a:lnTo>
                    <a:lnTo>
                      <a:pt x="10336" y="83672"/>
                    </a:lnTo>
                    <a:lnTo>
                      <a:pt x="14725" y="49633"/>
                    </a:lnTo>
                    <a:lnTo>
                      <a:pt x="22638" y="32206"/>
                    </a:lnTo>
                    <a:lnTo>
                      <a:pt x="27687" y="24619"/>
                    </a:lnTo>
                    <a:lnTo>
                      <a:pt x="41694" y="13391"/>
                    </a:lnTo>
                    <a:lnTo>
                      <a:pt x="57366" y="5952"/>
                    </a:lnTo>
                    <a:lnTo>
                      <a:pt x="85018" y="0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Freeform 162"/>
              <p:cNvSpPr/>
              <p:nvPr/>
            </p:nvSpPr>
            <p:spPr>
              <a:xfrm>
                <a:off x="3423791" y="3293274"/>
                <a:ext cx="124034" cy="144589"/>
              </a:xfrm>
              <a:custGeom>
                <a:avLst/>
                <a:gdLst/>
                <a:ahLst/>
                <a:cxnLst/>
                <a:rect l="0" t="0" r="0" b="0"/>
                <a:pathLst>
                  <a:path w="124034" h="144589">
                    <a:moveTo>
                      <a:pt x="0" y="59570"/>
                    </a:moveTo>
                    <a:lnTo>
                      <a:pt x="33626" y="67047"/>
                    </a:lnTo>
                    <a:lnTo>
                      <a:pt x="79764" y="68627"/>
                    </a:lnTo>
                    <a:lnTo>
                      <a:pt x="98777" y="63245"/>
                    </a:lnTo>
                    <a:lnTo>
                      <a:pt x="106786" y="58871"/>
                    </a:lnTo>
                    <a:lnTo>
                      <a:pt x="118484" y="45615"/>
                    </a:lnTo>
                    <a:lnTo>
                      <a:pt x="123073" y="37671"/>
                    </a:lnTo>
                    <a:lnTo>
                      <a:pt x="124033" y="30276"/>
                    </a:lnTo>
                    <a:lnTo>
                      <a:pt x="119501" y="16461"/>
                    </a:lnTo>
                    <a:lnTo>
                      <a:pt x="107691" y="6123"/>
                    </a:lnTo>
                    <a:lnTo>
                      <a:pt x="100134" y="1896"/>
                    </a:lnTo>
                    <a:lnTo>
                      <a:pt x="83339" y="0"/>
                    </a:lnTo>
                    <a:lnTo>
                      <a:pt x="66428" y="3705"/>
                    </a:lnTo>
                    <a:lnTo>
                      <a:pt x="51915" y="12350"/>
                    </a:lnTo>
                    <a:lnTo>
                      <a:pt x="41267" y="25987"/>
                    </a:lnTo>
                    <a:lnTo>
                      <a:pt x="34085" y="43595"/>
                    </a:lnTo>
                    <a:lnTo>
                      <a:pt x="31091" y="76062"/>
                    </a:lnTo>
                    <a:lnTo>
                      <a:pt x="37435" y="106091"/>
                    </a:lnTo>
                    <a:lnTo>
                      <a:pt x="46726" y="125379"/>
                    </a:lnTo>
                    <a:lnTo>
                      <a:pt x="54242" y="131782"/>
                    </a:lnTo>
                    <a:lnTo>
                      <a:pt x="94464" y="144588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Freeform 163"/>
              <p:cNvSpPr/>
              <p:nvPr/>
            </p:nvSpPr>
            <p:spPr>
              <a:xfrm>
                <a:off x="3617215" y="3296261"/>
                <a:ext cx="137203" cy="136210"/>
              </a:xfrm>
              <a:custGeom>
                <a:avLst/>
                <a:gdLst/>
                <a:ahLst/>
                <a:cxnLst/>
                <a:rect l="0" t="0" r="0" b="0"/>
                <a:pathLst>
                  <a:path w="137203" h="136210">
                    <a:moveTo>
                      <a:pt x="71076" y="75475"/>
                    </a:moveTo>
                    <a:lnTo>
                      <a:pt x="78553" y="41849"/>
                    </a:lnTo>
                    <a:lnTo>
                      <a:pt x="79210" y="31016"/>
                    </a:lnTo>
                    <a:lnTo>
                      <a:pt x="74341" y="13382"/>
                    </a:lnTo>
                    <a:lnTo>
                      <a:pt x="70104" y="5740"/>
                    </a:lnTo>
                    <a:lnTo>
                      <a:pt x="64131" y="1695"/>
                    </a:lnTo>
                    <a:lnTo>
                      <a:pt x="49096" y="0"/>
                    </a:lnTo>
                    <a:lnTo>
                      <a:pt x="34718" y="5544"/>
                    </a:lnTo>
                    <a:lnTo>
                      <a:pt x="8382" y="26209"/>
                    </a:lnTo>
                    <a:lnTo>
                      <a:pt x="1228" y="46582"/>
                    </a:lnTo>
                    <a:lnTo>
                      <a:pt x="0" y="84758"/>
                    </a:lnTo>
                    <a:lnTo>
                      <a:pt x="4850" y="108991"/>
                    </a:lnTo>
                    <a:lnTo>
                      <a:pt x="14002" y="130256"/>
                    </a:lnTo>
                    <a:lnTo>
                      <a:pt x="19382" y="135088"/>
                    </a:lnTo>
                    <a:lnTo>
                      <a:pt x="25068" y="136209"/>
                    </a:lnTo>
                    <a:lnTo>
                      <a:pt x="30958" y="134857"/>
                    </a:lnTo>
                    <a:lnTo>
                      <a:pt x="35934" y="130808"/>
                    </a:lnTo>
                    <a:lnTo>
                      <a:pt x="44262" y="117911"/>
                    </a:lnTo>
                    <a:lnTo>
                      <a:pt x="54851" y="87933"/>
                    </a:lnTo>
                    <a:lnTo>
                      <a:pt x="59210" y="83781"/>
                    </a:lnTo>
                    <a:lnTo>
                      <a:pt x="64215" y="84160"/>
                    </a:lnTo>
                    <a:lnTo>
                      <a:pt x="75374" y="92980"/>
                    </a:lnTo>
                    <a:lnTo>
                      <a:pt x="94509" y="113551"/>
                    </a:lnTo>
                    <a:lnTo>
                      <a:pt x="110880" y="123186"/>
                    </a:lnTo>
                    <a:lnTo>
                      <a:pt x="117555" y="125126"/>
                    </a:lnTo>
                    <a:lnTo>
                      <a:pt x="123054" y="125370"/>
                    </a:lnTo>
                    <a:lnTo>
                      <a:pt x="137202" y="122708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3782190" y="3267826"/>
                <a:ext cx="113965" cy="166208"/>
              </a:xfrm>
              <a:custGeom>
                <a:avLst/>
                <a:gdLst/>
                <a:ahLst/>
                <a:cxnLst/>
                <a:rect l="0" t="0" r="0" b="0"/>
                <a:pathLst>
                  <a:path w="113965" h="166208">
                    <a:moveTo>
                      <a:pt x="66692" y="0"/>
                    </a:moveTo>
                    <a:lnTo>
                      <a:pt x="46633" y="0"/>
                    </a:lnTo>
                    <a:lnTo>
                      <a:pt x="31187" y="5598"/>
                    </a:lnTo>
                    <a:lnTo>
                      <a:pt x="17324" y="16132"/>
                    </a:lnTo>
                    <a:lnTo>
                      <a:pt x="4166" y="31310"/>
                    </a:lnTo>
                    <a:lnTo>
                      <a:pt x="867" y="39767"/>
                    </a:lnTo>
                    <a:lnTo>
                      <a:pt x="0" y="57559"/>
                    </a:lnTo>
                    <a:lnTo>
                      <a:pt x="4388" y="63563"/>
                    </a:lnTo>
                    <a:lnTo>
                      <a:pt x="20458" y="70234"/>
                    </a:lnTo>
                    <a:lnTo>
                      <a:pt x="74300" y="77667"/>
                    </a:lnTo>
                    <a:lnTo>
                      <a:pt x="93165" y="83850"/>
                    </a:lnTo>
                    <a:lnTo>
                      <a:pt x="108547" y="93595"/>
                    </a:lnTo>
                    <a:lnTo>
                      <a:pt x="112439" y="100183"/>
                    </a:lnTo>
                    <a:lnTo>
                      <a:pt x="113964" y="115900"/>
                    </a:lnTo>
                    <a:lnTo>
                      <a:pt x="108345" y="130581"/>
                    </a:lnTo>
                    <a:lnTo>
                      <a:pt x="97800" y="144104"/>
                    </a:lnTo>
                    <a:lnTo>
                      <a:pt x="82617" y="157112"/>
                    </a:lnTo>
                    <a:lnTo>
                      <a:pt x="62574" y="164293"/>
                    </a:lnTo>
                    <a:lnTo>
                      <a:pt x="51351" y="166207"/>
                    </a:lnTo>
                    <a:lnTo>
                      <a:pt x="30485" y="162737"/>
                    </a:lnTo>
                    <a:lnTo>
                      <a:pt x="567" y="151144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3943347" y="3290248"/>
                <a:ext cx="101457" cy="109830"/>
              </a:xfrm>
              <a:custGeom>
                <a:avLst/>
                <a:gdLst/>
                <a:ahLst/>
                <a:cxnLst/>
                <a:rect l="0" t="0" r="0" b="0"/>
                <a:pathLst>
                  <a:path w="101457" h="109830">
                    <a:moveTo>
                      <a:pt x="0" y="53149"/>
                    </a:moveTo>
                    <a:lnTo>
                      <a:pt x="33626" y="45673"/>
                    </a:lnTo>
                    <a:lnTo>
                      <a:pt x="74751" y="39078"/>
                    </a:lnTo>
                    <a:lnTo>
                      <a:pt x="98653" y="25655"/>
                    </a:lnTo>
                    <a:lnTo>
                      <a:pt x="101456" y="20126"/>
                    </a:lnTo>
                    <a:lnTo>
                      <a:pt x="101225" y="14340"/>
                    </a:lnTo>
                    <a:lnTo>
                      <a:pt x="98972" y="8383"/>
                    </a:lnTo>
                    <a:lnTo>
                      <a:pt x="93271" y="4412"/>
                    </a:lnTo>
                    <a:lnTo>
                      <a:pt x="75741" y="0"/>
                    </a:lnTo>
                    <a:lnTo>
                      <a:pt x="56754" y="3638"/>
                    </a:lnTo>
                    <a:lnTo>
                      <a:pt x="31161" y="17488"/>
                    </a:lnTo>
                    <a:lnTo>
                      <a:pt x="18048" y="29952"/>
                    </a:lnTo>
                    <a:lnTo>
                      <a:pt x="8721" y="45989"/>
                    </a:lnTo>
                    <a:lnTo>
                      <a:pt x="6675" y="63612"/>
                    </a:lnTo>
                    <a:lnTo>
                      <a:pt x="10314" y="81941"/>
                    </a:lnTo>
                    <a:lnTo>
                      <a:pt x="18929" y="100583"/>
                    </a:lnTo>
                    <a:lnTo>
                      <a:pt x="25215" y="105764"/>
                    </a:lnTo>
                    <a:lnTo>
                      <a:pt x="32554" y="108169"/>
                    </a:lnTo>
                    <a:lnTo>
                      <a:pt x="66126" y="109829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4088610" y="3139301"/>
                <a:ext cx="109793" cy="281186"/>
              </a:xfrm>
              <a:custGeom>
                <a:avLst/>
                <a:gdLst/>
                <a:ahLst/>
                <a:cxnLst/>
                <a:rect l="0" t="0" r="0" b="0"/>
                <a:pathLst>
                  <a:path w="109793" h="281186">
                    <a:moveTo>
                      <a:pt x="62559" y="232436"/>
                    </a:moveTo>
                    <a:lnTo>
                      <a:pt x="67574" y="217391"/>
                    </a:lnTo>
                    <a:lnTo>
                      <a:pt x="67237" y="201608"/>
                    </a:lnTo>
                    <a:lnTo>
                      <a:pt x="65678" y="192991"/>
                    </a:lnTo>
                    <a:lnTo>
                      <a:pt x="61490" y="186197"/>
                    </a:lnTo>
                    <a:lnTo>
                      <a:pt x="48439" y="175848"/>
                    </a:lnTo>
                    <a:lnTo>
                      <a:pt x="41600" y="174769"/>
                    </a:lnTo>
                    <a:lnTo>
                      <a:pt x="34942" y="176147"/>
                    </a:lnTo>
                    <a:lnTo>
                      <a:pt x="28403" y="179166"/>
                    </a:lnTo>
                    <a:lnTo>
                      <a:pt x="9172" y="198459"/>
                    </a:lnTo>
                    <a:lnTo>
                      <a:pt x="2096" y="218035"/>
                    </a:lnTo>
                    <a:lnTo>
                      <a:pt x="0" y="239680"/>
                    </a:lnTo>
                    <a:lnTo>
                      <a:pt x="2567" y="259796"/>
                    </a:lnTo>
                    <a:lnTo>
                      <a:pt x="6821" y="267470"/>
                    </a:lnTo>
                    <a:lnTo>
                      <a:pt x="19943" y="278795"/>
                    </a:lnTo>
                    <a:lnTo>
                      <a:pt x="27851" y="281185"/>
                    </a:lnTo>
                    <a:lnTo>
                      <a:pt x="45034" y="281042"/>
                    </a:lnTo>
                    <a:lnTo>
                      <a:pt x="51926" y="277436"/>
                    </a:lnTo>
                    <a:lnTo>
                      <a:pt x="62381" y="265031"/>
                    </a:lnTo>
                    <a:lnTo>
                      <a:pt x="84309" y="208073"/>
                    </a:lnTo>
                    <a:lnTo>
                      <a:pt x="97508" y="151790"/>
                    </a:lnTo>
                    <a:lnTo>
                      <a:pt x="99785" y="97899"/>
                    </a:lnTo>
                    <a:lnTo>
                      <a:pt x="99185" y="47875"/>
                    </a:lnTo>
                    <a:lnTo>
                      <a:pt x="91722" y="17510"/>
                    </a:lnTo>
                    <a:lnTo>
                      <a:pt x="82167" y="1863"/>
                    </a:lnTo>
                    <a:lnTo>
                      <a:pt x="77731" y="0"/>
                    </a:lnTo>
                    <a:lnTo>
                      <a:pt x="73723" y="1906"/>
                    </a:lnTo>
                    <a:lnTo>
                      <a:pt x="70002" y="6326"/>
                    </a:lnTo>
                    <a:lnTo>
                      <a:pt x="64765" y="37621"/>
                    </a:lnTo>
                    <a:lnTo>
                      <a:pt x="62995" y="94163"/>
                    </a:lnTo>
                    <a:lnTo>
                      <a:pt x="65444" y="144050"/>
                    </a:lnTo>
                    <a:lnTo>
                      <a:pt x="75724" y="194568"/>
                    </a:lnTo>
                    <a:lnTo>
                      <a:pt x="89785" y="224597"/>
                    </a:lnTo>
                    <a:lnTo>
                      <a:pt x="109792" y="251329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4425701" y="3163914"/>
                <a:ext cx="127777" cy="251728"/>
              </a:xfrm>
              <a:custGeom>
                <a:avLst/>
                <a:gdLst/>
                <a:ahLst/>
                <a:cxnLst/>
                <a:rect l="0" t="0" r="0" b="0"/>
                <a:pathLst>
                  <a:path w="127777" h="251728">
                    <a:moveTo>
                      <a:pt x="8863" y="0"/>
                    </a:moveTo>
                    <a:lnTo>
                      <a:pt x="2371" y="24724"/>
                    </a:lnTo>
                    <a:lnTo>
                      <a:pt x="0" y="75169"/>
                    </a:lnTo>
                    <a:lnTo>
                      <a:pt x="4547" y="125874"/>
                    </a:lnTo>
                    <a:lnTo>
                      <a:pt x="8011" y="182811"/>
                    </a:lnTo>
                    <a:lnTo>
                      <a:pt x="7561" y="214290"/>
                    </a:lnTo>
                    <a:lnTo>
                      <a:pt x="5896" y="213184"/>
                    </a:lnTo>
                    <a:lnTo>
                      <a:pt x="3736" y="208248"/>
                    </a:lnTo>
                    <a:lnTo>
                      <a:pt x="4136" y="194367"/>
                    </a:lnTo>
                    <a:lnTo>
                      <a:pt x="8862" y="177701"/>
                    </a:lnTo>
                    <a:lnTo>
                      <a:pt x="17959" y="159798"/>
                    </a:lnTo>
                    <a:lnTo>
                      <a:pt x="39898" y="137031"/>
                    </a:lnTo>
                    <a:lnTo>
                      <a:pt x="48446" y="133339"/>
                    </a:lnTo>
                    <a:lnTo>
                      <a:pt x="66341" y="132034"/>
                    </a:lnTo>
                    <a:lnTo>
                      <a:pt x="94118" y="142216"/>
                    </a:lnTo>
                    <a:lnTo>
                      <a:pt x="117276" y="158528"/>
                    </a:lnTo>
                    <a:lnTo>
                      <a:pt x="125272" y="176118"/>
                    </a:lnTo>
                    <a:lnTo>
                      <a:pt x="127776" y="197930"/>
                    </a:lnTo>
                    <a:lnTo>
                      <a:pt x="125390" y="221620"/>
                    </a:lnTo>
                    <a:lnTo>
                      <a:pt x="121185" y="230665"/>
                    </a:lnTo>
                    <a:lnTo>
                      <a:pt x="108116" y="243515"/>
                    </a:lnTo>
                    <a:lnTo>
                      <a:pt x="89012" y="249927"/>
                    </a:lnTo>
                    <a:lnTo>
                      <a:pt x="67577" y="251727"/>
                    </a:lnTo>
                    <a:lnTo>
                      <a:pt x="27757" y="245608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4585708" y="3315058"/>
                <a:ext cx="47233" cy="75573"/>
              </a:xfrm>
              <a:custGeom>
                <a:avLst/>
                <a:gdLst/>
                <a:ahLst/>
                <a:cxnLst/>
                <a:rect l="0" t="0" r="0" b="0"/>
                <a:pathLst>
                  <a:path w="47233" h="75573">
                    <a:moveTo>
                      <a:pt x="0" y="0"/>
                    </a:moveTo>
                    <a:lnTo>
                      <a:pt x="18162" y="39444"/>
                    </a:lnTo>
                    <a:lnTo>
                      <a:pt x="47232" y="75572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4557369" y="3305611"/>
                <a:ext cx="113358" cy="273950"/>
              </a:xfrm>
              <a:custGeom>
                <a:avLst/>
                <a:gdLst/>
                <a:ahLst/>
                <a:cxnLst/>
                <a:rect l="0" t="0" r="0" b="0"/>
                <a:pathLst>
                  <a:path w="113358" h="273950">
                    <a:moveTo>
                      <a:pt x="113357" y="0"/>
                    </a:moveTo>
                    <a:lnTo>
                      <a:pt x="90753" y="55880"/>
                    </a:lnTo>
                    <a:lnTo>
                      <a:pt x="73283" y="104376"/>
                    </a:lnTo>
                    <a:lnTo>
                      <a:pt x="43781" y="160458"/>
                    </a:lnTo>
                    <a:lnTo>
                      <a:pt x="21632" y="208419"/>
                    </a:lnTo>
                    <a:lnTo>
                      <a:pt x="3039" y="264775"/>
                    </a:lnTo>
                    <a:lnTo>
                      <a:pt x="0" y="273949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4736851" y="3418970"/>
                <a:ext cx="8139" cy="122805"/>
              </a:xfrm>
              <a:custGeom>
                <a:avLst/>
                <a:gdLst/>
                <a:ahLst/>
                <a:cxnLst/>
                <a:rect l="0" t="0" r="0" b="0"/>
                <a:pathLst>
                  <a:path w="8139" h="122805">
                    <a:moveTo>
                      <a:pt x="0" y="0"/>
                    </a:moveTo>
                    <a:lnTo>
                      <a:pt x="8134" y="52593"/>
                    </a:lnTo>
                    <a:lnTo>
                      <a:pt x="8138" y="98050"/>
                    </a:lnTo>
                    <a:lnTo>
                      <a:pt x="0" y="122804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4" name="Group 183"/>
            <p:cNvGrpSpPr/>
            <p:nvPr/>
          </p:nvGrpSpPr>
          <p:grpSpPr>
            <a:xfrm>
              <a:off x="4973014" y="3050556"/>
              <a:ext cx="1483099" cy="566791"/>
              <a:chOff x="4973014" y="3050556"/>
              <a:chExt cx="1483099" cy="566791"/>
            </a:xfrm>
          </p:grpSpPr>
          <p:sp>
            <p:nvSpPr>
              <p:cNvPr id="173" name="Freeform 172"/>
              <p:cNvSpPr/>
              <p:nvPr/>
            </p:nvSpPr>
            <p:spPr>
              <a:xfrm>
                <a:off x="5086372" y="3050556"/>
                <a:ext cx="37787" cy="358968"/>
              </a:xfrm>
              <a:custGeom>
                <a:avLst/>
                <a:gdLst/>
                <a:ahLst/>
                <a:cxnLst/>
                <a:rect l="0" t="0" r="0" b="0"/>
                <a:pathLst>
                  <a:path w="37787" h="358968">
                    <a:moveTo>
                      <a:pt x="0" y="0"/>
                    </a:moveTo>
                    <a:lnTo>
                      <a:pt x="2799" y="46702"/>
                    </a:lnTo>
                    <a:lnTo>
                      <a:pt x="7477" y="91509"/>
                    </a:lnTo>
                    <a:lnTo>
                      <a:pt x="11661" y="134175"/>
                    </a:lnTo>
                    <a:lnTo>
                      <a:pt x="16750" y="180054"/>
                    </a:lnTo>
                    <a:lnTo>
                      <a:pt x="23484" y="232543"/>
                    </a:lnTo>
                    <a:lnTo>
                      <a:pt x="28430" y="286218"/>
                    </a:lnTo>
                    <a:lnTo>
                      <a:pt x="35626" y="329320"/>
                    </a:lnTo>
                    <a:lnTo>
                      <a:pt x="37786" y="358967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Freeform 173"/>
              <p:cNvSpPr/>
              <p:nvPr/>
            </p:nvSpPr>
            <p:spPr>
              <a:xfrm>
                <a:off x="4973014" y="3182808"/>
                <a:ext cx="236163" cy="66126"/>
              </a:xfrm>
              <a:custGeom>
                <a:avLst/>
                <a:gdLst/>
                <a:ahLst/>
                <a:cxnLst/>
                <a:rect l="0" t="0" r="0" b="0"/>
                <a:pathLst>
                  <a:path w="236163" h="66126">
                    <a:moveTo>
                      <a:pt x="236162" y="0"/>
                    </a:moveTo>
                    <a:lnTo>
                      <a:pt x="226132" y="10029"/>
                    </a:lnTo>
                    <a:lnTo>
                      <a:pt x="188853" y="24683"/>
                    </a:lnTo>
                    <a:lnTo>
                      <a:pt x="138261" y="37685"/>
                    </a:lnTo>
                    <a:lnTo>
                      <a:pt x="93447" y="44403"/>
                    </a:lnTo>
                    <a:lnTo>
                      <a:pt x="41317" y="51688"/>
                    </a:lnTo>
                    <a:lnTo>
                      <a:pt x="0" y="66125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Freeform 174"/>
              <p:cNvSpPr/>
              <p:nvPr/>
            </p:nvSpPr>
            <p:spPr>
              <a:xfrm>
                <a:off x="5197471" y="3245941"/>
                <a:ext cx="172296" cy="144691"/>
              </a:xfrm>
              <a:custGeom>
                <a:avLst/>
                <a:gdLst/>
                <a:ahLst/>
                <a:cxnLst/>
                <a:rect l="0" t="0" r="0" b="0"/>
                <a:pathLst>
                  <a:path w="172296" h="144691">
                    <a:moveTo>
                      <a:pt x="96723" y="50225"/>
                    </a:moveTo>
                    <a:lnTo>
                      <a:pt x="88132" y="28649"/>
                    </a:lnTo>
                    <a:lnTo>
                      <a:pt x="78561" y="15795"/>
                    </a:lnTo>
                    <a:lnTo>
                      <a:pt x="56354" y="1771"/>
                    </a:lnTo>
                    <a:lnTo>
                      <a:pt x="38896" y="0"/>
                    </a:lnTo>
                    <a:lnTo>
                      <a:pt x="29833" y="998"/>
                    </a:lnTo>
                    <a:lnTo>
                      <a:pt x="22740" y="4811"/>
                    </a:lnTo>
                    <a:lnTo>
                      <a:pt x="12061" y="17446"/>
                    </a:lnTo>
                    <a:lnTo>
                      <a:pt x="148" y="42261"/>
                    </a:lnTo>
                    <a:lnTo>
                      <a:pt x="0" y="79587"/>
                    </a:lnTo>
                    <a:lnTo>
                      <a:pt x="6604" y="113855"/>
                    </a:lnTo>
                    <a:lnTo>
                      <a:pt x="20223" y="138935"/>
                    </a:lnTo>
                    <a:lnTo>
                      <a:pt x="27880" y="142952"/>
                    </a:lnTo>
                    <a:lnTo>
                      <a:pt x="47583" y="144617"/>
                    </a:lnTo>
                    <a:lnTo>
                      <a:pt x="56616" y="141492"/>
                    </a:lnTo>
                    <a:lnTo>
                      <a:pt x="72250" y="129624"/>
                    </a:lnTo>
                    <a:lnTo>
                      <a:pt x="87839" y="105239"/>
                    </a:lnTo>
                    <a:lnTo>
                      <a:pt x="99106" y="78070"/>
                    </a:lnTo>
                    <a:lnTo>
                      <a:pt x="102510" y="76136"/>
                    </a:lnTo>
                    <a:lnTo>
                      <a:pt x="105829" y="79044"/>
                    </a:lnTo>
                    <a:lnTo>
                      <a:pt x="135308" y="123869"/>
                    </a:lnTo>
                    <a:lnTo>
                      <a:pt x="147460" y="135435"/>
                    </a:lnTo>
                    <a:lnTo>
                      <a:pt x="172295" y="144690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175"/>
              <p:cNvSpPr/>
              <p:nvPr/>
            </p:nvSpPr>
            <p:spPr>
              <a:xfrm>
                <a:off x="5398106" y="3107236"/>
                <a:ext cx="9447" cy="292842"/>
              </a:xfrm>
              <a:custGeom>
                <a:avLst/>
                <a:gdLst/>
                <a:ahLst/>
                <a:cxnLst/>
                <a:rect l="0" t="0" r="0" b="0"/>
                <a:pathLst>
                  <a:path w="9447" h="292842">
                    <a:moveTo>
                      <a:pt x="9446" y="0"/>
                    </a:moveTo>
                    <a:lnTo>
                      <a:pt x="4431" y="52592"/>
                    </a:lnTo>
                    <a:lnTo>
                      <a:pt x="874" y="102249"/>
                    </a:lnTo>
                    <a:lnTo>
                      <a:pt x="259" y="146219"/>
                    </a:lnTo>
                    <a:lnTo>
                      <a:pt x="1126" y="191436"/>
                    </a:lnTo>
                    <a:lnTo>
                      <a:pt x="7492" y="244859"/>
                    </a:lnTo>
                    <a:lnTo>
                      <a:pt x="7528" y="267318"/>
                    </a:lnTo>
                    <a:lnTo>
                      <a:pt x="0" y="292841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5438671" y="3192254"/>
                <a:ext cx="82240" cy="198378"/>
              </a:xfrm>
              <a:custGeom>
                <a:avLst/>
                <a:gdLst/>
                <a:ahLst/>
                <a:cxnLst/>
                <a:rect l="0" t="0" r="0" b="0"/>
                <a:pathLst>
                  <a:path w="82240" h="198378">
                    <a:moveTo>
                      <a:pt x="72792" y="0"/>
                    </a:moveTo>
                    <a:lnTo>
                      <a:pt x="16751" y="51649"/>
                    </a:lnTo>
                    <a:lnTo>
                      <a:pt x="6600" y="68088"/>
                    </a:lnTo>
                    <a:lnTo>
                      <a:pt x="0" y="100061"/>
                    </a:lnTo>
                    <a:lnTo>
                      <a:pt x="4054" y="121093"/>
                    </a:lnTo>
                    <a:lnTo>
                      <a:pt x="18138" y="147838"/>
                    </a:lnTo>
                    <a:lnTo>
                      <a:pt x="38406" y="169057"/>
                    </a:lnTo>
                    <a:lnTo>
                      <a:pt x="82239" y="198377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5541078" y="3243554"/>
                <a:ext cx="102638" cy="157133"/>
              </a:xfrm>
              <a:custGeom>
                <a:avLst/>
                <a:gdLst/>
                <a:ahLst/>
                <a:cxnLst/>
                <a:rect l="0" t="0" r="0" b="0"/>
                <a:pathLst>
                  <a:path w="102638" h="157133">
                    <a:moveTo>
                      <a:pt x="8172" y="80951"/>
                    </a:moveTo>
                    <a:lnTo>
                      <a:pt x="56510" y="63788"/>
                    </a:lnTo>
                    <a:lnTo>
                      <a:pt x="74788" y="53730"/>
                    </a:lnTo>
                    <a:lnTo>
                      <a:pt x="87810" y="39464"/>
                    </a:lnTo>
                    <a:lnTo>
                      <a:pt x="92752" y="31251"/>
                    </a:lnTo>
                    <a:lnTo>
                      <a:pt x="93948" y="23676"/>
                    </a:lnTo>
                    <a:lnTo>
                      <a:pt x="92645" y="16528"/>
                    </a:lnTo>
                    <a:lnTo>
                      <a:pt x="89678" y="9662"/>
                    </a:lnTo>
                    <a:lnTo>
                      <a:pt x="83501" y="5086"/>
                    </a:lnTo>
                    <a:lnTo>
                      <a:pt x="65443" y="0"/>
                    </a:lnTo>
                    <a:lnTo>
                      <a:pt x="36687" y="2152"/>
                    </a:lnTo>
                    <a:lnTo>
                      <a:pt x="20495" y="12342"/>
                    </a:lnTo>
                    <a:lnTo>
                      <a:pt x="13239" y="19467"/>
                    </a:lnTo>
                    <a:lnTo>
                      <a:pt x="5176" y="38580"/>
                    </a:lnTo>
                    <a:lnTo>
                      <a:pt x="0" y="85059"/>
                    </a:lnTo>
                    <a:lnTo>
                      <a:pt x="4889" y="104118"/>
                    </a:lnTo>
                    <a:lnTo>
                      <a:pt x="25133" y="133459"/>
                    </a:lnTo>
                    <a:lnTo>
                      <a:pt x="48185" y="153071"/>
                    </a:lnTo>
                    <a:lnTo>
                      <a:pt x="56889" y="156320"/>
                    </a:lnTo>
                    <a:lnTo>
                      <a:pt x="74957" y="157132"/>
                    </a:lnTo>
                    <a:lnTo>
                      <a:pt x="87885" y="153995"/>
                    </a:lnTo>
                    <a:lnTo>
                      <a:pt x="102637" y="147076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Freeform 178"/>
              <p:cNvSpPr/>
              <p:nvPr/>
            </p:nvSpPr>
            <p:spPr>
              <a:xfrm>
                <a:off x="5778480" y="3238848"/>
                <a:ext cx="139183" cy="151784"/>
              </a:xfrm>
              <a:custGeom>
                <a:avLst/>
                <a:gdLst/>
                <a:ahLst/>
                <a:cxnLst/>
                <a:rect l="0" t="0" r="0" b="0"/>
                <a:pathLst>
                  <a:path w="139183" h="151784">
                    <a:moveTo>
                      <a:pt x="82502" y="38424"/>
                    </a:moveTo>
                    <a:lnTo>
                      <a:pt x="73912" y="16849"/>
                    </a:lnTo>
                    <a:lnTo>
                      <a:pt x="64340" y="3995"/>
                    </a:lnTo>
                    <a:lnTo>
                      <a:pt x="57799" y="776"/>
                    </a:lnTo>
                    <a:lnTo>
                      <a:pt x="42134" y="0"/>
                    </a:lnTo>
                    <a:lnTo>
                      <a:pt x="34598" y="3362"/>
                    </a:lnTo>
                    <a:lnTo>
                      <a:pt x="20626" y="15494"/>
                    </a:lnTo>
                    <a:lnTo>
                      <a:pt x="5974" y="40027"/>
                    </a:lnTo>
                    <a:lnTo>
                      <a:pt x="0" y="72254"/>
                    </a:lnTo>
                    <a:lnTo>
                      <a:pt x="5523" y="113215"/>
                    </a:lnTo>
                    <a:lnTo>
                      <a:pt x="10854" y="132541"/>
                    </a:lnTo>
                    <a:lnTo>
                      <a:pt x="16893" y="138955"/>
                    </a:lnTo>
                    <a:lnTo>
                      <a:pt x="34800" y="146081"/>
                    </a:lnTo>
                    <a:lnTo>
                      <a:pt x="42303" y="144833"/>
                    </a:lnTo>
                    <a:lnTo>
                      <a:pt x="48356" y="140851"/>
                    </a:lnTo>
                    <a:lnTo>
                      <a:pt x="70626" y="116852"/>
                    </a:lnTo>
                    <a:lnTo>
                      <a:pt x="77225" y="98821"/>
                    </a:lnTo>
                    <a:lnTo>
                      <a:pt x="80157" y="85210"/>
                    </a:lnTo>
                    <a:lnTo>
                      <a:pt x="80939" y="87459"/>
                    </a:lnTo>
                    <a:lnTo>
                      <a:pt x="87209" y="116218"/>
                    </a:lnTo>
                    <a:lnTo>
                      <a:pt x="100574" y="137979"/>
                    </a:lnTo>
                    <a:lnTo>
                      <a:pt x="114676" y="145647"/>
                    </a:lnTo>
                    <a:lnTo>
                      <a:pt x="139182" y="151783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5927108" y="3230040"/>
                <a:ext cx="201811" cy="160846"/>
              </a:xfrm>
              <a:custGeom>
                <a:avLst/>
                <a:gdLst/>
                <a:ahLst/>
                <a:cxnLst/>
                <a:rect l="0" t="0" r="0" b="0"/>
                <a:pathLst>
                  <a:path w="201811" h="160846">
                    <a:moveTo>
                      <a:pt x="0" y="28340"/>
                    </a:moveTo>
                    <a:lnTo>
                      <a:pt x="5015" y="84051"/>
                    </a:lnTo>
                    <a:lnTo>
                      <a:pt x="30339" y="133479"/>
                    </a:lnTo>
                    <a:lnTo>
                      <a:pt x="50624" y="155939"/>
                    </a:lnTo>
                    <a:lnTo>
                      <a:pt x="58940" y="159589"/>
                    </a:lnTo>
                    <a:lnTo>
                      <a:pt x="76577" y="160845"/>
                    </a:lnTo>
                    <a:lnTo>
                      <a:pt x="83589" y="157611"/>
                    </a:lnTo>
                    <a:lnTo>
                      <a:pt x="94180" y="145621"/>
                    </a:lnTo>
                    <a:lnTo>
                      <a:pt x="99588" y="126997"/>
                    </a:lnTo>
                    <a:lnTo>
                      <a:pt x="101028" y="116153"/>
                    </a:lnTo>
                    <a:lnTo>
                      <a:pt x="104089" y="111023"/>
                    </a:lnTo>
                    <a:lnTo>
                      <a:pt x="108228" y="109702"/>
                    </a:lnTo>
                    <a:lnTo>
                      <a:pt x="113088" y="110920"/>
                    </a:lnTo>
                    <a:lnTo>
                      <a:pt x="135968" y="127959"/>
                    </a:lnTo>
                    <a:lnTo>
                      <a:pt x="148248" y="139440"/>
                    </a:lnTo>
                    <a:lnTo>
                      <a:pt x="155511" y="142292"/>
                    </a:lnTo>
                    <a:lnTo>
                      <a:pt x="171977" y="142661"/>
                    </a:lnTo>
                    <a:lnTo>
                      <a:pt x="178678" y="139191"/>
                    </a:lnTo>
                    <a:lnTo>
                      <a:pt x="188921" y="126938"/>
                    </a:lnTo>
                    <a:lnTo>
                      <a:pt x="200590" y="97322"/>
                    </a:lnTo>
                    <a:lnTo>
                      <a:pt x="201810" y="76842"/>
                    </a:lnTo>
                    <a:lnTo>
                      <a:pt x="191201" y="21804"/>
                    </a:lnTo>
                    <a:lnTo>
                      <a:pt x="188930" y="0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6183366" y="3266221"/>
                <a:ext cx="159389" cy="129127"/>
              </a:xfrm>
              <a:custGeom>
                <a:avLst/>
                <a:gdLst/>
                <a:ahLst/>
                <a:cxnLst/>
                <a:rect l="0" t="0" r="0" b="0"/>
                <a:pathLst>
                  <a:path w="159389" h="129127">
                    <a:moveTo>
                      <a:pt x="74370" y="58283"/>
                    </a:moveTo>
                    <a:lnTo>
                      <a:pt x="65779" y="30217"/>
                    </a:lnTo>
                    <a:lnTo>
                      <a:pt x="56207" y="15720"/>
                    </a:lnTo>
                    <a:lnTo>
                      <a:pt x="42157" y="5079"/>
                    </a:lnTo>
                    <a:lnTo>
                      <a:pt x="34001" y="772"/>
                    </a:lnTo>
                    <a:lnTo>
                      <a:pt x="26466" y="0"/>
                    </a:lnTo>
                    <a:lnTo>
                      <a:pt x="12494" y="4740"/>
                    </a:lnTo>
                    <a:lnTo>
                      <a:pt x="7929" y="11042"/>
                    </a:lnTo>
                    <a:lnTo>
                      <a:pt x="1503" y="39971"/>
                    </a:lnTo>
                    <a:lnTo>
                      <a:pt x="0" y="63089"/>
                    </a:lnTo>
                    <a:lnTo>
                      <a:pt x="4931" y="84560"/>
                    </a:lnTo>
                    <a:lnTo>
                      <a:pt x="25200" y="124001"/>
                    </a:lnTo>
                    <a:lnTo>
                      <a:pt x="33193" y="128336"/>
                    </a:lnTo>
                    <a:lnTo>
                      <a:pt x="42720" y="129126"/>
                    </a:lnTo>
                    <a:lnTo>
                      <a:pt x="53269" y="127554"/>
                    </a:lnTo>
                    <a:lnTo>
                      <a:pt x="61352" y="123356"/>
                    </a:lnTo>
                    <a:lnTo>
                      <a:pt x="73133" y="110296"/>
                    </a:lnTo>
                    <a:lnTo>
                      <a:pt x="85665" y="85241"/>
                    </a:lnTo>
                    <a:lnTo>
                      <a:pt x="87087" y="67115"/>
                    </a:lnTo>
                    <a:lnTo>
                      <a:pt x="85996" y="57874"/>
                    </a:lnTo>
                    <a:lnTo>
                      <a:pt x="87369" y="54862"/>
                    </a:lnTo>
                    <a:lnTo>
                      <a:pt x="90383" y="56002"/>
                    </a:lnTo>
                    <a:lnTo>
                      <a:pt x="140666" y="111766"/>
                    </a:lnTo>
                    <a:lnTo>
                      <a:pt x="159388" y="124409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6342754" y="3305611"/>
                <a:ext cx="66126" cy="66127"/>
              </a:xfrm>
              <a:custGeom>
                <a:avLst/>
                <a:gdLst/>
                <a:ahLst/>
                <a:cxnLst/>
                <a:rect l="0" t="0" r="0" b="0"/>
                <a:pathLst>
                  <a:path w="66126" h="66127">
                    <a:moveTo>
                      <a:pt x="0" y="0"/>
                    </a:moveTo>
                    <a:lnTo>
                      <a:pt x="49426" y="52545"/>
                    </a:lnTo>
                    <a:lnTo>
                      <a:pt x="66125" y="66126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Freeform 182"/>
              <p:cNvSpPr/>
              <p:nvPr/>
            </p:nvSpPr>
            <p:spPr>
              <a:xfrm>
                <a:off x="6342754" y="3267826"/>
                <a:ext cx="113359" cy="349521"/>
              </a:xfrm>
              <a:custGeom>
                <a:avLst/>
                <a:gdLst/>
                <a:ahLst/>
                <a:cxnLst/>
                <a:rect l="0" t="0" r="0" b="0"/>
                <a:pathLst>
                  <a:path w="113359" h="349521">
                    <a:moveTo>
                      <a:pt x="113358" y="0"/>
                    </a:moveTo>
                    <a:lnTo>
                      <a:pt x="103328" y="15044"/>
                    </a:lnTo>
                    <a:lnTo>
                      <a:pt x="90034" y="67691"/>
                    </a:lnTo>
                    <a:lnTo>
                      <a:pt x="68400" y="116816"/>
                    </a:lnTo>
                    <a:lnTo>
                      <a:pt x="51452" y="165899"/>
                    </a:lnTo>
                    <a:lnTo>
                      <a:pt x="29763" y="221740"/>
                    </a:lnTo>
                    <a:lnTo>
                      <a:pt x="13499" y="276503"/>
                    </a:lnTo>
                    <a:lnTo>
                      <a:pt x="2977" y="319819"/>
                    </a:lnTo>
                    <a:lnTo>
                      <a:pt x="0" y="349520"/>
                    </a:lnTo>
                  </a:path>
                </a:pathLst>
              </a:custGeom>
              <a:ln w="3428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05" name="Group 204"/>
          <p:cNvGrpSpPr/>
          <p:nvPr/>
        </p:nvGrpSpPr>
        <p:grpSpPr>
          <a:xfrm>
            <a:off x="482600" y="4054967"/>
            <a:ext cx="2228470" cy="726725"/>
            <a:chOff x="482600" y="4054967"/>
            <a:chExt cx="2228470" cy="726725"/>
          </a:xfrm>
        </p:grpSpPr>
        <p:sp>
          <p:nvSpPr>
            <p:cNvPr id="186" name="Freeform 185"/>
            <p:cNvSpPr/>
            <p:nvPr/>
          </p:nvSpPr>
          <p:spPr>
            <a:xfrm>
              <a:off x="482600" y="4160737"/>
              <a:ext cx="276004" cy="528016"/>
            </a:xfrm>
            <a:custGeom>
              <a:avLst/>
              <a:gdLst/>
              <a:ahLst/>
              <a:cxnLst/>
              <a:rect l="0" t="0" r="0" b="0"/>
              <a:pathLst>
                <a:path w="276004" h="528016">
                  <a:moveTo>
                    <a:pt x="0" y="528015"/>
                  </a:moveTo>
                  <a:lnTo>
                    <a:pt x="3028" y="486564"/>
                  </a:lnTo>
                  <a:lnTo>
                    <a:pt x="14228" y="435272"/>
                  </a:lnTo>
                  <a:lnTo>
                    <a:pt x="27377" y="384503"/>
                  </a:lnTo>
                  <a:lnTo>
                    <a:pt x="37516" y="337332"/>
                  </a:lnTo>
                  <a:lnTo>
                    <a:pt x="47714" y="281835"/>
                  </a:lnTo>
                  <a:lnTo>
                    <a:pt x="57929" y="227783"/>
                  </a:lnTo>
                  <a:lnTo>
                    <a:pt x="67013" y="171383"/>
                  </a:lnTo>
                  <a:lnTo>
                    <a:pt x="73687" y="110472"/>
                  </a:lnTo>
                  <a:lnTo>
                    <a:pt x="80454" y="84610"/>
                  </a:lnTo>
                  <a:lnTo>
                    <a:pt x="91033" y="65544"/>
                  </a:lnTo>
                  <a:lnTo>
                    <a:pt x="94763" y="65230"/>
                  </a:lnTo>
                  <a:lnTo>
                    <a:pt x="97250" y="70700"/>
                  </a:lnTo>
                  <a:lnTo>
                    <a:pt x="109729" y="127636"/>
                  </a:lnTo>
                  <a:lnTo>
                    <a:pt x="122804" y="180791"/>
                  </a:lnTo>
                  <a:lnTo>
                    <a:pt x="136324" y="229614"/>
                  </a:lnTo>
                  <a:lnTo>
                    <a:pt x="141994" y="234809"/>
                  </a:lnTo>
                  <a:lnTo>
                    <a:pt x="149182" y="236000"/>
                  </a:lnTo>
                  <a:lnTo>
                    <a:pt x="157381" y="234522"/>
                  </a:lnTo>
                  <a:lnTo>
                    <a:pt x="163983" y="230130"/>
                  </a:lnTo>
                  <a:lnTo>
                    <a:pt x="174347" y="216162"/>
                  </a:lnTo>
                  <a:lnTo>
                    <a:pt x="193850" y="163493"/>
                  </a:lnTo>
                  <a:lnTo>
                    <a:pt x="207780" y="106180"/>
                  </a:lnTo>
                  <a:lnTo>
                    <a:pt x="218054" y="59379"/>
                  </a:lnTo>
                  <a:lnTo>
                    <a:pt x="224676" y="1774"/>
                  </a:lnTo>
                  <a:lnTo>
                    <a:pt x="227019" y="0"/>
                  </a:lnTo>
                  <a:lnTo>
                    <a:pt x="229717" y="2225"/>
                  </a:lnTo>
                  <a:lnTo>
                    <a:pt x="234047" y="47737"/>
                  </a:lnTo>
                  <a:lnTo>
                    <a:pt x="235933" y="101757"/>
                  </a:lnTo>
                  <a:lnTo>
                    <a:pt x="242045" y="158652"/>
                  </a:lnTo>
                  <a:lnTo>
                    <a:pt x="247714" y="216702"/>
                  </a:lnTo>
                  <a:lnTo>
                    <a:pt x="254009" y="266743"/>
                  </a:lnTo>
                  <a:lnTo>
                    <a:pt x="255099" y="317710"/>
                  </a:lnTo>
                  <a:lnTo>
                    <a:pt x="260849" y="365120"/>
                  </a:lnTo>
                  <a:lnTo>
                    <a:pt x="268160" y="426565"/>
                  </a:lnTo>
                  <a:lnTo>
                    <a:pt x="276003" y="446236"/>
                  </a:lnTo>
                </a:path>
              </a:pathLst>
            </a:custGeom>
            <a:ln w="369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99492" y="4341193"/>
              <a:ext cx="130221" cy="289888"/>
            </a:xfrm>
            <a:custGeom>
              <a:avLst/>
              <a:gdLst/>
              <a:ahLst/>
              <a:cxnLst/>
              <a:rect l="0" t="0" r="0" b="0"/>
              <a:pathLst>
                <a:path w="130221" h="289888">
                  <a:moveTo>
                    <a:pt x="0" y="92001"/>
                  </a:moveTo>
                  <a:lnTo>
                    <a:pt x="0" y="147599"/>
                  </a:lnTo>
                  <a:lnTo>
                    <a:pt x="5427" y="201294"/>
                  </a:lnTo>
                  <a:lnTo>
                    <a:pt x="10411" y="251739"/>
                  </a:lnTo>
                  <a:lnTo>
                    <a:pt x="15228" y="274305"/>
                  </a:lnTo>
                  <a:lnTo>
                    <a:pt x="21510" y="281686"/>
                  </a:lnTo>
                  <a:lnTo>
                    <a:pt x="40605" y="289887"/>
                  </a:lnTo>
                  <a:lnTo>
                    <a:pt x="49787" y="288666"/>
                  </a:lnTo>
                  <a:lnTo>
                    <a:pt x="66045" y="278224"/>
                  </a:lnTo>
                  <a:lnTo>
                    <a:pt x="94993" y="249645"/>
                  </a:lnTo>
                  <a:lnTo>
                    <a:pt x="108853" y="227564"/>
                  </a:lnTo>
                  <a:lnTo>
                    <a:pt x="121075" y="176369"/>
                  </a:lnTo>
                  <a:lnTo>
                    <a:pt x="130220" y="119478"/>
                  </a:lnTo>
                  <a:lnTo>
                    <a:pt x="129070" y="76668"/>
                  </a:lnTo>
                  <a:lnTo>
                    <a:pt x="116486" y="17500"/>
                  </a:lnTo>
                  <a:lnTo>
                    <a:pt x="112446" y="0"/>
                  </a:lnTo>
                </a:path>
              </a:pathLst>
            </a:custGeom>
            <a:ln w="369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993716" y="4198080"/>
              <a:ext cx="30668" cy="439561"/>
            </a:xfrm>
            <a:custGeom>
              <a:avLst/>
              <a:gdLst/>
              <a:ahLst/>
              <a:cxnLst/>
              <a:rect l="0" t="0" r="0" b="0"/>
              <a:pathLst>
                <a:path w="30668" h="439561">
                  <a:moveTo>
                    <a:pt x="0" y="0"/>
                  </a:moveTo>
                  <a:lnTo>
                    <a:pt x="0" y="47508"/>
                  </a:lnTo>
                  <a:lnTo>
                    <a:pt x="0" y="93962"/>
                  </a:lnTo>
                  <a:lnTo>
                    <a:pt x="5427" y="149684"/>
                  </a:lnTo>
                  <a:lnTo>
                    <a:pt x="9275" y="203935"/>
                  </a:lnTo>
                  <a:lnTo>
                    <a:pt x="11078" y="255028"/>
                  </a:lnTo>
                  <a:lnTo>
                    <a:pt x="18258" y="307575"/>
                  </a:lnTo>
                  <a:lnTo>
                    <a:pt x="20013" y="361368"/>
                  </a:lnTo>
                  <a:lnTo>
                    <a:pt x="28479" y="420274"/>
                  </a:lnTo>
                  <a:lnTo>
                    <a:pt x="30667" y="439560"/>
                  </a:lnTo>
                </a:path>
              </a:pathLst>
            </a:custGeom>
            <a:ln w="369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1157273" y="4177636"/>
              <a:ext cx="30668" cy="439561"/>
            </a:xfrm>
            <a:custGeom>
              <a:avLst/>
              <a:gdLst/>
              <a:ahLst/>
              <a:cxnLst/>
              <a:rect l="0" t="0" r="0" b="0"/>
              <a:pathLst>
                <a:path w="30668" h="439561">
                  <a:moveTo>
                    <a:pt x="0" y="0"/>
                  </a:moveTo>
                  <a:lnTo>
                    <a:pt x="0" y="56912"/>
                  </a:lnTo>
                  <a:lnTo>
                    <a:pt x="7026" y="105893"/>
                  </a:lnTo>
                  <a:lnTo>
                    <a:pt x="9275" y="165275"/>
                  </a:lnTo>
                  <a:lnTo>
                    <a:pt x="9802" y="210132"/>
                  </a:lnTo>
                  <a:lnTo>
                    <a:pt x="10035" y="253542"/>
                  </a:lnTo>
                  <a:lnTo>
                    <a:pt x="13196" y="307208"/>
                  </a:lnTo>
                  <a:lnTo>
                    <a:pt x="19013" y="366722"/>
                  </a:lnTo>
                  <a:lnTo>
                    <a:pt x="28347" y="426827"/>
                  </a:lnTo>
                  <a:lnTo>
                    <a:pt x="30667" y="439560"/>
                  </a:lnTo>
                </a:path>
              </a:pathLst>
            </a:custGeom>
            <a:ln w="369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1065273" y="4351415"/>
              <a:ext cx="173780" cy="81780"/>
            </a:xfrm>
            <a:custGeom>
              <a:avLst/>
              <a:gdLst/>
              <a:ahLst/>
              <a:cxnLst/>
              <a:rect l="0" t="0" r="0" b="0"/>
              <a:pathLst>
                <a:path w="173780" h="81780">
                  <a:moveTo>
                    <a:pt x="173779" y="0"/>
                  </a:moveTo>
                  <a:lnTo>
                    <a:pt x="150432" y="9297"/>
                  </a:lnTo>
                  <a:lnTo>
                    <a:pt x="116710" y="28802"/>
                  </a:lnTo>
                  <a:lnTo>
                    <a:pt x="61895" y="54483"/>
                  </a:lnTo>
                  <a:lnTo>
                    <a:pt x="23584" y="70876"/>
                  </a:lnTo>
                  <a:lnTo>
                    <a:pt x="0" y="81779"/>
                  </a:lnTo>
                </a:path>
              </a:pathLst>
            </a:custGeom>
            <a:ln w="369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1300386" y="4453639"/>
              <a:ext cx="30668" cy="163558"/>
            </a:xfrm>
            <a:custGeom>
              <a:avLst/>
              <a:gdLst/>
              <a:ahLst/>
              <a:cxnLst/>
              <a:rect l="0" t="0" r="0" b="0"/>
              <a:pathLst>
                <a:path w="30668" h="163558">
                  <a:moveTo>
                    <a:pt x="0" y="0"/>
                  </a:moveTo>
                  <a:lnTo>
                    <a:pt x="5427" y="56912"/>
                  </a:lnTo>
                  <a:lnTo>
                    <a:pt x="16300" y="109510"/>
                  </a:lnTo>
                  <a:lnTo>
                    <a:pt x="20353" y="145524"/>
                  </a:lnTo>
                  <a:lnTo>
                    <a:pt x="30667" y="163557"/>
                  </a:lnTo>
                </a:path>
              </a:pathLst>
            </a:custGeom>
            <a:ln w="369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1290164" y="4351415"/>
              <a:ext cx="1" cy="10223"/>
            </a:xfrm>
            <a:custGeom>
              <a:avLst/>
              <a:gdLst/>
              <a:ahLst/>
              <a:cxnLst/>
              <a:rect l="0" t="0" r="0" b="0"/>
              <a:pathLst>
                <a:path w="1" h="10223">
                  <a:moveTo>
                    <a:pt x="0" y="0"/>
                  </a:moveTo>
                  <a:lnTo>
                    <a:pt x="0" y="10222"/>
                  </a:lnTo>
                </a:path>
              </a:pathLst>
            </a:custGeom>
            <a:ln w="369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1412832" y="4394174"/>
              <a:ext cx="89368" cy="387518"/>
            </a:xfrm>
            <a:custGeom>
              <a:avLst/>
              <a:gdLst/>
              <a:ahLst/>
              <a:cxnLst/>
              <a:rect l="0" t="0" r="0" b="0"/>
              <a:pathLst>
                <a:path w="89368" h="387518">
                  <a:moveTo>
                    <a:pt x="0" y="151465"/>
                  </a:moveTo>
                  <a:lnTo>
                    <a:pt x="16300" y="204910"/>
                  </a:lnTo>
                  <a:lnTo>
                    <a:pt x="22655" y="254822"/>
                  </a:lnTo>
                  <a:lnTo>
                    <a:pt x="34511" y="308431"/>
                  </a:lnTo>
                  <a:lnTo>
                    <a:pt x="40765" y="361635"/>
                  </a:lnTo>
                  <a:lnTo>
                    <a:pt x="46405" y="387517"/>
                  </a:lnTo>
                  <a:lnTo>
                    <a:pt x="33362" y="334829"/>
                  </a:lnTo>
                  <a:lnTo>
                    <a:pt x="24777" y="288963"/>
                  </a:lnTo>
                  <a:lnTo>
                    <a:pt x="18271" y="228643"/>
                  </a:lnTo>
                  <a:lnTo>
                    <a:pt x="11812" y="172389"/>
                  </a:lnTo>
                  <a:lnTo>
                    <a:pt x="3511" y="114751"/>
                  </a:lnTo>
                  <a:lnTo>
                    <a:pt x="693" y="59616"/>
                  </a:lnTo>
                  <a:lnTo>
                    <a:pt x="5564" y="10402"/>
                  </a:lnTo>
                  <a:lnTo>
                    <a:pt x="10524" y="4040"/>
                  </a:lnTo>
                  <a:lnTo>
                    <a:pt x="17238" y="934"/>
                  </a:lnTo>
                  <a:lnTo>
                    <a:pt x="25122" y="0"/>
                  </a:lnTo>
                  <a:lnTo>
                    <a:pt x="39939" y="5019"/>
                  </a:lnTo>
                  <a:lnTo>
                    <a:pt x="67961" y="26751"/>
                  </a:lnTo>
                  <a:lnTo>
                    <a:pt x="83111" y="51665"/>
                  </a:lnTo>
                  <a:lnTo>
                    <a:pt x="89367" y="86054"/>
                  </a:lnTo>
                  <a:lnTo>
                    <a:pt x="86837" y="96499"/>
                  </a:lnTo>
                  <a:lnTo>
                    <a:pt x="74940" y="114163"/>
                  </a:lnTo>
                  <a:lnTo>
                    <a:pt x="49085" y="136879"/>
                  </a:lnTo>
                  <a:lnTo>
                    <a:pt x="39538" y="140606"/>
                  </a:lnTo>
                  <a:lnTo>
                    <a:pt x="0" y="141243"/>
                  </a:lnTo>
                </a:path>
              </a:pathLst>
            </a:custGeom>
            <a:ln w="369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1548919" y="4126523"/>
              <a:ext cx="47915" cy="419117"/>
            </a:xfrm>
            <a:custGeom>
              <a:avLst/>
              <a:gdLst/>
              <a:ahLst/>
              <a:cxnLst/>
              <a:rect l="0" t="0" r="0" b="0"/>
              <a:pathLst>
                <a:path w="47915" h="419117">
                  <a:moveTo>
                    <a:pt x="7025" y="0"/>
                  </a:moveTo>
                  <a:lnTo>
                    <a:pt x="0" y="26755"/>
                  </a:lnTo>
                  <a:lnTo>
                    <a:pt x="463" y="84371"/>
                  </a:lnTo>
                  <a:lnTo>
                    <a:pt x="8110" y="136688"/>
                  </a:lnTo>
                  <a:lnTo>
                    <a:pt x="13186" y="176603"/>
                  </a:lnTo>
                  <a:lnTo>
                    <a:pt x="15442" y="220846"/>
                  </a:lnTo>
                  <a:lnTo>
                    <a:pt x="22139" y="279600"/>
                  </a:lnTo>
                  <a:lnTo>
                    <a:pt x="31317" y="332976"/>
                  </a:lnTo>
                  <a:lnTo>
                    <a:pt x="43458" y="390321"/>
                  </a:lnTo>
                  <a:lnTo>
                    <a:pt x="47914" y="419116"/>
                  </a:lnTo>
                </a:path>
              </a:pathLst>
            </a:custGeom>
            <a:ln w="369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1658168" y="4412749"/>
              <a:ext cx="10223" cy="122669"/>
            </a:xfrm>
            <a:custGeom>
              <a:avLst/>
              <a:gdLst/>
              <a:ahLst/>
              <a:cxnLst/>
              <a:rect l="0" t="0" r="0" b="0"/>
              <a:pathLst>
                <a:path w="10223" h="122669">
                  <a:moveTo>
                    <a:pt x="0" y="0"/>
                  </a:moveTo>
                  <a:lnTo>
                    <a:pt x="3029" y="47508"/>
                  </a:lnTo>
                  <a:lnTo>
                    <a:pt x="8091" y="87904"/>
                  </a:lnTo>
                  <a:lnTo>
                    <a:pt x="10222" y="122668"/>
                  </a:lnTo>
                </a:path>
              </a:pathLst>
            </a:custGeom>
            <a:ln w="369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1647946" y="4310525"/>
              <a:ext cx="1" cy="10223"/>
            </a:xfrm>
            <a:custGeom>
              <a:avLst/>
              <a:gdLst/>
              <a:ahLst/>
              <a:cxnLst/>
              <a:rect l="0" t="0" r="0" b="0"/>
              <a:pathLst>
                <a:path w="1" h="10223">
                  <a:moveTo>
                    <a:pt x="0" y="0"/>
                  </a:moveTo>
                  <a:lnTo>
                    <a:pt x="0" y="10222"/>
                  </a:lnTo>
                </a:path>
              </a:pathLst>
            </a:custGeom>
            <a:ln w="369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1764227" y="4354256"/>
              <a:ext cx="118833" cy="204088"/>
            </a:xfrm>
            <a:custGeom>
              <a:avLst/>
              <a:gdLst/>
              <a:ahLst/>
              <a:cxnLst/>
              <a:rect l="0" t="0" r="0" b="0"/>
              <a:pathLst>
                <a:path w="118833" h="204088">
                  <a:moveTo>
                    <a:pt x="88165" y="17603"/>
                  </a:moveTo>
                  <a:lnTo>
                    <a:pt x="77312" y="6749"/>
                  </a:lnTo>
                  <a:lnTo>
                    <a:pt x="59868" y="1421"/>
                  </a:lnTo>
                  <a:lnTo>
                    <a:pt x="48856" y="0"/>
                  </a:lnTo>
                  <a:lnTo>
                    <a:pt x="40378" y="2461"/>
                  </a:lnTo>
                  <a:lnTo>
                    <a:pt x="33591" y="7507"/>
                  </a:lnTo>
                  <a:lnTo>
                    <a:pt x="9110" y="45518"/>
                  </a:lnTo>
                  <a:lnTo>
                    <a:pt x="0" y="83549"/>
                  </a:lnTo>
                  <a:lnTo>
                    <a:pt x="2727" y="123591"/>
                  </a:lnTo>
                  <a:lnTo>
                    <a:pt x="10818" y="144595"/>
                  </a:lnTo>
                  <a:lnTo>
                    <a:pt x="34522" y="182015"/>
                  </a:lnTo>
                  <a:lnTo>
                    <a:pt x="50694" y="195927"/>
                  </a:lnTo>
                  <a:lnTo>
                    <a:pt x="59777" y="201227"/>
                  </a:lnTo>
                  <a:lnTo>
                    <a:pt x="81984" y="204087"/>
                  </a:lnTo>
                  <a:lnTo>
                    <a:pt x="118832" y="201605"/>
                  </a:lnTo>
                </a:path>
              </a:pathLst>
            </a:custGeom>
            <a:ln w="369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1935597" y="4362788"/>
              <a:ext cx="192799" cy="182250"/>
            </a:xfrm>
            <a:custGeom>
              <a:avLst/>
              <a:gdLst/>
              <a:ahLst/>
              <a:cxnLst/>
              <a:rect l="0" t="0" r="0" b="0"/>
              <a:pathLst>
                <a:path w="192799" h="182250">
                  <a:moveTo>
                    <a:pt x="90575" y="60183"/>
                  </a:moveTo>
                  <a:lnTo>
                    <a:pt x="76426" y="18733"/>
                  </a:lnTo>
                  <a:lnTo>
                    <a:pt x="70920" y="8697"/>
                  </a:lnTo>
                  <a:lnTo>
                    <a:pt x="62706" y="3143"/>
                  </a:lnTo>
                  <a:lnTo>
                    <a:pt x="41464" y="0"/>
                  </a:lnTo>
                  <a:lnTo>
                    <a:pt x="31711" y="3023"/>
                  </a:lnTo>
                  <a:lnTo>
                    <a:pt x="14816" y="15470"/>
                  </a:lnTo>
                  <a:lnTo>
                    <a:pt x="5793" y="35388"/>
                  </a:lnTo>
                  <a:lnTo>
                    <a:pt x="0" y="90622"/>
                  </a:lnTo>
                  <a:lnTo>
                    <a:pt x="9882" y="150807"/>
                  </a:lnTo>
                  <a:lnTo>
                    <a:pt x="12927" y="161488"/>
                  </a:lnTo>
                  <a:lnTo>
                    <a:pt x="18365" y="169745"/>
                  </a:lnTo>
                  <a:lnTo>
                    <a:pt x="33494" y="181948"/>
                  </a:lnTo>
                  <a:lnTo>
                    <a:pt x="42299" y="182249"/>
                  </a:lnTo>
                  <a:lnTo>
                    <a:pt x="61168" y="173497"/>
                  </a:lnTo>
                  <a:lnTo>
                    <a:pt x="74855" y="158249"/>
                  </a:lnTo>
                  <a:lnTo>
                    <a:pt x="92897" y="120696"/>
                  </a:lnTo>
                  <a:lnTo>
                    <a:pt x="100373" y="80255"/>
                  </a:lnTo>
                  <a:lnTo>
                    <a:pt x="102786" y="80379"/>
                  </a:lnTo>
                  <a:lnTo>
                    <a:pt x="108496" y="89604"/>
                  </a:lnTo>
                  <a:lnTo>
                    <a:pt x="130192" y="132921"/>
                  </a:lnTo>
                  <a:lnTo>
                    <a:pt x="138567" y="139342"/>
                  </a:lnTo>
                  <a:lnTo>
                    <a:pt x="159988" y="146476"/>
                  </a:lnTo>
                  <a:lnTo>
                    <a:pt x="175565" y="146618"/>
                  </a:lnTo>
                  <a:lnTo>
                    <a:pt x="192798" y="141962"/>
                  </a:lnTo>
                </a:path>
              </a:pathLst>
            </a:custGeom>
            <a:ln w="369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2159100" y="4054967"/>
              <a:ext cx="30631" cy="511118"/>
            </a:xfrm>
            <a:custGeom>
              <a:avLst/>
              <a:gdLst/>
              <a:ahLst/>
              <a:cxnLst/>
              <a:rect l="0" t="0" r="0" b="0"/>
              <a:pathLst>
                <a:path w="30631" h="511118">
                  <a:moveTo>
                    <a:pt x="10185" y="0"/>
                  </a:moveTo>
                  <a:lnTo>
                    <a:pt x="2094" y="47508"/>
                  </a:lnTo>
                  <a:lnTo>
                    <a:pt x="594" y="100020"/>
                  </a:lnTo>
                  <a:lnTo>
                    <a:pt x="150" y="156848"/>
                  </a:lnTo>
                  <a:lnTo>
                    <a:pt x="0" y="216751"/>
                  </a:lnTo>
                  <a:lnTo>
                    <a:pt x="8131" y="272334"/>
                  </a:lnTo>
                  <a:lnTo>
                    <a:pt x="17646" y="330092"/>
                  </a:lnTo>
                  <a:lnTo>
                    <a:pt x="19589" y="382138"/>
                  </a:lnTo>
                  <a:lnTo>
                    <a:pt x="23194" y="437690"/>
                  </a:lnTo>
                  <a:lnTo>
                    <a:pt x="28426" y="481032"/>
                  </a:lnTo>
                  <a:lnTo>
                    <a:pt x="30630" y="511117"/>
                  </a:lnTo>
                </a:path>
              </a:pathLst>
            </a:custGeom>
            <a:ln w="369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2026172" y="4249191"/>
              <a:ext cx="245337" cy="102225"/>
            </a:xfrm>
            <a:custGeom>
              <a:avLst/>
              <a:gdLst/>
              <a:ahLst/>
              <a:cxnLst/>
              <a:rect l="0" t="0" r="0" b="0"/>
              <a:pathLst>
                <a:path w="245337" h="102225">
                  <a:moveTo>
                    <a:pt x="245336" y="0"/>
                  </a:moveTo>
                  <a:lnTo>
                    <a:pt x="188424" y="19655"/>
                  </a:lnTo>
                  <a:lnTo>
                    <a:pt x="134689" y="37789"/>
                  </a:lnTo>
                  <a:lnTo>
                    <a:pt x="76623" y="62068"/>
                  </a:lnTo>
                  <a:lnTo>
                    <a:pt x="16725" y="91168"/>
                  </a:lnTo>
                  <a:lnTo>
                    <a:pt x="0" y="102224"/>
                  </a:lnTo>
                </a:path>
              </a:pathLst>
            </a:custGeom>
            <a:ln w="369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2322620" y="4443415"/>
              <a:ext cx="10223" cy="112447"/>
            </a:xfrm>
            <a:custGeom>
              <a:avLst/>
              <a:gdLst/>
              <a:ahLst/>
              <a:cxnLst/>
              <a:rect l="0" t="0" r="0" b="0"/>
              <a:pathLst>
                <a:path w="10223" h="112447">
                  <a:moveTo>
                    <a:pt x="10222" y="0"/>
                  </a:moveTo>
                  <a:lnTo>
                    <a:pt x="2131" y="47508"/>
                  </a:lnTo>
                  <a:lnTo>
                    <a:pt x="631" y="84876"/>
                  </a:lnTo>
                  <a:lnTo>
                    <a:pt x="0" y="112446"/>
                  </a:lnTo>
                </a:path>
              </a:pathLst>
            </a:custGeom>
            <a:ln w="369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2322620" y="43411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69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2412449" y="4433194"/>
              <a:ext cx="117023" cy="166142"/>
            </a:xfrm>
            <a:custGeom>
              <a:avLst/>
              <a:gdLst/>
              <a:ahLst/>
              <a:cxnLst/>
              <a:rect l="0" t="0" r="0" b="0"/>
              <a:pathLst>
                <a:path w="117023" h="166142">
                  <a:moveTo>
                    <a:pt x="73728" y="10222"/>
                  </a:moveTo>
                  <a:lnTo>
                    <a:pt x="57448" y="4795"/>
                  </a:lnTo>
                  <a:lnTo>
                    <a:pt x="50381" y="5468"/>
                  </a:lnTo>
                  <a:lnTo>
                    <a:pt x="36471" y="12274"/>
                  </a:lnTo>
                  <a:lnTo>
                    <a:pt x="15868" y="34303"/>
                  </a:lnTo>
                  <a:lnTo>
                    <a:pt x="803" y="67838"/>
                  </a:lnTo>
                  <a:lnTo>
                    <a:pt x="0" y="111975"/>
                  </a:lnTo>
                  <a:lnTo>
                    <a:pt x="7264" y="135331"/>
                  </a:lnTo>
                  <a:lnTo>
                    <a:pt x="12381" y="144739"/>
                  </a:lnTo>
                  <a:lnTo>
                    <a:pt x="27154" y="158223"/>
                  </a:lnTo>
                  <a:lnTo>
                    <a:pt x="35864" y="163408"/>
                  </a:lnTo>
                  <a:lnTo>
                    <a:pt x="54628" y="166141"/>
                  </a:lnTo>
                  <a:lnTo>
                    <a:pt x="74326" y="162434"/>
                  </a:lnTo>
                  <a:lnTo>
                    <a:pt x="94438" y="153214"/>
                  </a:lnTo>
                  <a:lnTo>
                    <a:pt x="108678" y="138515"/>
                  </a:lnTo>
                  <a:lnTo>
                    <a:pt x="114065" y="129825"/>
                  </a:lnTo>
                  <a:lnTo>
                    <a:pt x="117022" y="108054"/>
                  </a:lnTo>
                  <a:lnTo>
                    <a:pt x="109666" y="57059"/>
                  </a:lnTo>
                  <a:lnTo>
                    <a:pt x="94173" y="0"/>
                  </a:lnTo>
                </a:path>
              </a:pathLst>
            </a:custGeom>
            <a:ln w="369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2527066" y="4392305"/>
              <a:ext cx="184004" cy="195119"/>
            </a:xfrm>
            <a:custGeom>
              <a:avLst/>
              <a:gdLst/>
              <a:ahLst/>
              <a:cxnLst/>
              <a:rect l="0" t="0" r="0" b="0"/>
              <a:pathLst>
                <a:path w="184004" h="195119">
                  <a:moveTo>
                    <a:pt x="0" y="30666"/>
                  </a:moveTo>
                  <a:lnTo>
                    <a:pt x="15187" y="48125"/>
                  </a:lnTo>
                  <a:lnTo>
                    <a:pt x="44345" y="103994"/>
                  </a:lnTo>
                  <a:lnTo>
                    <a:pt x="63700" y="148300"/>
                  </a:lnTo>
                  <a:lnTo>
                    <a:pt x="69726" y="156793"/>
                  </a:lnTo>
                  <a:lnTo>
                    <a:pt x="76422" y="178345"/>
                  </a:lnTo>
                  <a:lnTo>
                    <a:pt x="78262" y="195118"/>
                  </a:lnTo>
                  <a:lnTo>
                    <a:pt x="77163" y="194820"/>
                  </a:lnTo>
                  <a:lnTo>
                    <a:pt x="48855" y="141951"/>
                  </a:lnTo>
                  <a:lnTo>
                    <a:pt x="41939" y="80728"/>
                  </a:lnTo>
                  <a:lnTo>
                    <a:pt x="44229" y="43606"/>
                  </a:lnTo>
                  <a:lnTo>
                    <a:pt x="50325" y="22788"/>
                  </a:lnTo>
                  <a:lnTo>
                    <a:pt x="60606" y="5963"/>
                  </a:lnTo>
                  <a:lnTo>
                    <a:pt x="67663" y="1704"/>
                  </a:lnTo>
                  <a:lnTo>
                    <a:pt x="84592" y="0"/>
                  </a:lnTo>
                  <a:lnTo>
                    <a:pt x="113279" y="10853"/>
                  </a:lnTo>
                  <a:lnTo>
                    <a:pt x="127204" y="28297"/>
                  </a:lnTo>
                  <a:lnTo>
                    <a:pt x="150315" y="82602"/>
                  </a:lnTo>
                  <a:lnTo>
                    <a:pt x="165818" y="120514"/>
                  </a:lnTo>
                  <a:lnTo>
                    <a:pt x="175236" y="167969"/>
                  </a:lnTo>
                  <a:lnTo>
                    <a:pt x="184003" y="194224"/>
                  </a:lnTo>
                </a:path>
              </a:pathLst>
            </a:custGeom>
            <a:ln w="369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3379908" y="3779519"/>
            <a:ext cx="2785758" cy="1277622"/>
            <a:chOff x="3379908" y="3779519"/>
            <a:chExt cx="2785758" cy="1277622"/>
          </a:xfrm>
        </p:grpSpPr>
        <p:grpSp>
          <p:nvGrpSpPr>
            <p:cNvPr id="232" name="Group 231"/>
            <p:cNvGrpSpPr/>
            <p:nvPr/>
          </p:nvGrpSpPr>
          <p:grpSpPr>
            <a:xfrm>
              <a:off x="3379908" y="3779519"/>
              <a:ext cx="2664243" cy="1254228"/>
              <a:chOff x="3379908" y="3779519"/>
              <a:chExt cx="2664243" cy="1254228"/>
            </a:xfrm>
          </p:grpSpPr>
          <p:sp>
            <p:nvSpPr>
              <p:cNvPr id="206" name="Freeform 205"/>
              <p:cNvSpPr/>
              <p:nvPr/>
            </p:nvSpPr>
            <p:spPr>
              <a:xfrm>
                <a:off x="3517310" y="4057051"/>
                <a:ext cx="21440" cy="460537"/>
              </a:xfrm>
              <a:custGeom>
                <a:avLst/>
                <a:gdLst/>
                <a:ahLst/>
                <a:cxnLst/>
                <a:rect l="0" t="0" r="0" b="0"/>
                <a:pathLst>
                  <a:path w="21440" h="460537">
                    <a:moveTo>
                      <a:pt x="0" y="0"/>
                    </a:moveTo>
                    <a:lnTo>
                      <a:pt x="0" y="50960"/>
                    </a:lnTo>
                    <a:lnTo>
                      <a:pt x="0" y="104038"/>
                    </a:lnTo>
                    <a:lnTo>
                      <a:pt x="3249" y="166063"/>
                    </a:lnTo>
                    <a:lnTo>
                      <a:pt x="8679" y="230738"/>
                    </a:lnTo>
                    <a:lnTo>
                      <a:pt x="13537" y="292948"/>
                    </a:lnTo>
                    <a:lnTo>
                      <a:pt x="19443" y="346714"/>
                    </a:lnTo>
                    <a:lnTo>
                      <a:pt x="21439" y="408541"/>
                    </a:lnTo>
                    <a:lnTo>
                      <a:pt x="10965" y="460536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7" name="Freeform 206"/>
              <p:cNvSpPr/>
              <p:nvPr/>
            </p:nvSpPr>
            <p:spPr>
              <a:xfrm>
                <a:off x="3379908" y="3961958"/>
                <a:ext cx="297639" cy="226674"/>
              </a:xfrm>
              <a:custGeom>
                <a:avLst/>
                <a:gdLst/>
                <a:ahLst/>
                <a:cxnLst/>
                <a:rect l="0" t="0" r="0" b="0"/>
                <a:pathLst>
                  <a:path w="297639" h="226674">
                    <a:moveTo>
                      <a:pt x="5820" y="127987"/>
                    </a:moveTo>
                    <a:lnTo>
                      <a:pt x="0" y="110524"/>
                    </a:lnTo>
                    <a:lnTo>
                      <a:pt x="722" y="102943"/>
                    </a:lnTo>
                    <a:lnTo>
                      <a:pt x="25831" y="60101"/>
                    </a:lnTo>
                    <a:lnTo>
                      <a:pt x="52361" y="34501"/>
                    </a:lnTo>
                    <a:lnTo>
                      <a:pt x="113539" y="8536"/>
                    </a:lnTo>
                    <a:lnTo>
                      <a:pt x="151043" y="0"/>
                    </a:lnTo>
                    <a:lnTo>
                      <a:pt x="189772" y="719"/>
                    </a:lnTo>
                    <a:lnTo>
                      <a:pt x="213066" y="6851"/>
                    </a:lnTo>
                    <a:lnTo>
                      <a:pt x="254554" y="30642"/>
                    </a:lnTo>
                    <a:lnTo>
                      <a:pt x="278923" y="54877"/>
                    </a:lnTo>
                    <a:lnTo>
                      <a:pt x="286575" y="64627"/>
                    </a:lnTo>
                    <a:lnTo>
                      <a:pt x="295077" y="88456"/>
                    </a:lnTo>
                    <a:lnTo>
                      <a:pt x="297638" y="114073"/>
                    </a:lnTo>
                    <a:lnTo>
                      <a:pt x="294714" y="137641"/>
                    </a:lnTo>
                    <a:lnTo>
                      <a:pt x="286105" y="157051"/>
                    </a:lnTo>
                    <a:lnTo>
                      <a:pt x="260724" y="189366"/>
                    </a:lnTo>
                    <a:lnTo>
                      <a:pt x="233641" y="206008"/>
                    </a:lnTo>
                    <a:lnTo>
                      <a:pt x="191744" y="221328"/>
                    </a:lnTo>
                    <a:lnTo>
                      <a:pt x="148368" y="226673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Freeform 207"/>
              <p:cNvSpPr/>
              <p:nvPr/>
            </p:nvSpPr>
            <p:spPr>
              <a:xfrm>
                <a:off x="3736613" y="4002224"/>
                <a:ext cx="142547" cy="179478"/>
              </a:xfrm>
              <a:custGeom>
                <a:avLst/>
                <a:gdLst/>
                <a:ahLst/>
                <a:cxnLst/>
                <a:rect l="0" t="0" r="0" b="0"/>
                <a:pathLst>
                  <a:path w="142547" h="179478">
                    <a:moveTo>
                      <a:pt x="0" y="98686"/>
                    </a:moveTo>
                    <a:lnTo>
                      <a:pt x="18703" y="154795"/>
                    </a:lnTo>
                    <a:lnTo>
                      <a:pt x="26930" y="179477"/>
                    </a:lnTo>
                    <a:lnTo>
                      <a:pt x="23953" y="165672"/>
                    </a:lnTo>
                    <a:lnTo>
                      <a:pt x="22197" y="104228"/>
                    </a:lnTo>
                    <a:lnTo>
                      <a:pt x="27830" y="61612"/>
                    </a:lnTo>
                    <a:lnTo>
                      <a:pt x="37142" y="39160"/>
                    </a:lnTo>
                    <a:lnTo>
                      <a:pt x="43036" y="29762"/>
                    </a:lnTo>
                    <a:lnTo>
                      <a:pt x="59332" y="16071"/>
                    </a:lnTo>
                    <a:lnTo>
                      <a:pt x="79977" y="7142"/>
                    </a:lnTo>
                    <a:lnTo>
                      <a:pt x="142546" y="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9" name="Freeform 208"/>
              <p:cNvSpPr/>
              <p:nvPr/>
            </p:nvSpPr>
            <p:spPr>
              <a:xfrm>
                <a:off x="3915454" y="4029299"/>
                <a:ext cx="156443" cy="167269"/>
              </a:xfrm>
              <a:custGeom>
                <a:avLst/>
                <a:gdLst/>
                <a:ahLst/>
                <a:cxnLst/>
                <a:rect l="0" t="0" r="0" b="0"/>
                <a:pathLst>
                  <a:path w="156443" h="167269">
                    <a:moveTo>
                      <a:pt x="106252" y="5821"/>
                    </a:moveTo>
                    <a:lnTo>
                      <a:pt x="88789" y="0"/>
                    </a:lnTo>
                    <a:lnTo>
                      <a:pt x="70468" y="391"/>
                    </a:lnTo>
                    <a:lnTo>
                      <a:pt x="50143" y="5845"/>
                    </a:lnTo>
                    <a:lnTo>
                      <a:pt x="28926" y="16390"/>
                    </a:lnTo>
                    <a:lnTo>
                      <a:pt x="13810" y="32449"/>
                    </a:lnTo>
                    <a:lnTo>
                      <a:pt x="4250" y="52987"/>
                    </a:lnTo>
                    <a:lnTo>
                      <a:pt x="0" y="78361"/>
                    </a:lnTo>
                    <a:lnTo>
                      <a:pt x="4609" y="102634"/>
                    </a:lnTo>
                    <a:lnTo>
                      <a:pt x="20904" y="133599"/>
                    </a:lnTo>
                    <a:lnTo>
                      <a:pt x="35424" y="149113"/>
                    </a:lnTo>
                    <a:lnTo>
                      <a:pt x="54061" y="160070"/>
                    </a:lnTo>
                    <a:lnTo>
                      <a:pt x="90924" y="167268"/>
                    </a:lnTo>
                    <a:lnTo>
                      <a:pt x="112029" y="162453"/>
                    </a:lnTo>
                    <a:lnTo>
                      <a:pt x="121069" y="157758"/>
                    </a:lnTo>
                    <a:lnTo>
                      <a:pt x="145433" y="127867"/>
                    </a:lnTo>
                    <a:lnTo>
                      <a:pt x="156442" y="88145"/>
                    </a:lnTo>
                    <a:lnTo>
                      <a:pt x="152520" y="63121"/>
                    </a:lnTo>
                    <a:lnTo>
                      <a:pt x="141435" y="41035"/>
                    </a:lnTo>
                    <a:lnTo>
                      <a:pt x="117083" y="17338"/>
                    </a:lnTo>
                    <a:lnTo>
                      <a:pt x="95287" y="5821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0" name="Freeform 209"/>
              <p:cNvSpPr/>
              <p:nvPr/>
            </p:nvSpPr>
            <p:spPr>
              <a:xfrm>
                <a:off x="4136653" y="3779519"/>
                <a:ext cx="148217" cy="432404"/>
              </a:xfrm>
              <a:custGeom>
                <a:avLst/>
                <a:gdLst/>
                <a:ahLst/>
                <a:cxnLst/>
                <a:rect l="0" t="0" r="0" b="0"/>
                <a:pathLst>
                  <a:path w="148217" h="432404">
                    <a:moveTo>
                      <a:pt x="104356" y="321392"/>
                    </a:moveTo>
                    <a:lnTo>
                      <a:pt x="98535" y="303929"/>
                    </a:lnTo>
                    <a:lnTo>
                      <a:pt x="85930" y="292106"/>
                    </a:lnTo>
                    <a:lnTo>
                      <a:pt x="77452" y="287248"/>
                    </a:lnTo>
                    <a:lnTo>
                      <a:pt x="55036" y="285099"/>
                    </a:lnTo>
                    <a:lnTo>
                      <a:pt x="31265" y="289423"/>
                    </a:lnTo>
                    <a:lnTo>
                      <a:pt x="12579" y="299467"/>
                    </a:lnTo>
                    <a:lnTo>
                      <a:pt x="6620" y="309212"/>
                    </a:lnTo>
                    <a:lnTo>
                      <a:pt x="0" y="336284"/>
                    </a:lnTo>
                    <a:lnTo>
                      <a:pt x="2095" y="379953"/>
                    </a:lnTo>
                    <a:lnTo>
                      <a:pt x="10579" y="402651"/>
                    </a:lnTo>
                    <a:lnTo>
                      <a:pt x="16252" y="412115"/>
                    </a:lnTo>
                    <a:lnTo>
                      <a:pt x="32303" y="425880"/>
                    </a:lnTo>
                    <a:lnTo>
                      <a:pt x="41700" y="431256"/>
                    </a:lnTo>
                    <a:lnTo>
                      <a:pt x="50402" y="432403"/>
                    </a:lnTo>
                    <a:lnTo>
                      <a:pt x="66568" y="427180"/>
                    </a:lnTo>
                    <a:lnTo>
                      <a:pt x="78626" y="413488"/>
                    </a:lnTo>
                    <a:lnTo>
                      <a:pt x="100200" y="361948"/>
                    </a:lnTo>
                    <a:lnTo>
                      <a:pt x="115222" y="297365"/>
                    </a:lnTo>
                    <a:lnTo>
                      <a:pt x="126257" y="244014"/>
                    </a:lnTo>
                    <a:lnTo>
                      <a:pt x="133993" y="189625"/>
                    </a:lnTo>
                    <a:lnTo>
                      <a:pt x="136286" y="134930"/>
                    </a:lnTo>
                    <a:lnTo>
                      <a:pt x="131239" y="73514"/>
                    </a:lnTo>
                    <a:lnTo>
                      <a:pt x="115011" y="14936"/>
                    </a:lnTo>
                    <a:lnTo>
                      <a:pt x="111459" y="3782"/>
                    </a:lnTo>
                    <a:lnTo>
                      <a:pt x="107873" y="0"/>
                    </a:lnTo>
                    <a:lnTo>
                      <a:pt x="104264" y="1134"/>
                    </a:lnTo>
                    <a:lnTo>
                      <a:pt x="100639" y="5545"/>
                    </a:lnTo>
                    <a:lnTo>
                      <a:pt x="95538" y="35038"/>
                    </a:lnTo>
                    <a:lnTo>
                      <a:pt x="95032" y="97418"/>
                    </a:lnTo>
                    <a:lnTo>
                      <a:pt x="101052" y="151604"/>
                    </a:lnTo>
                    <a:lnTo>
                      <a:pt x="103377" y="212198"/>
                    </a:lnTo>
                    <a:lnTo>
                      <a:pt x="105284" y="268055"/>
                    </a:lnTo>
                    <a:lnTo>
                      <a:pt x="116226" y="327958"/>
                    </a:lnTo>
                    <a:lnTo>
                      <a:pt x="133715" y="385385"/>
                    </a:lnTo>
                    <a:lnTo>
                      <a:pt x="148216" y="420078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Freeform 210"/>
              <p:cNvSpPr/>
              <p:nvPr/>
            </p:nvSpPr>
            <p:spPr>
              <a:xfrm>
                <a:off x="4350661" y="4013189"/>
                <a:ext cx="118094" cy="176128"/>
              </a:xfrm>
              <a:custGeom>
                <a:avLst/>
                <a:gdLst/>
                <a:ahLst/>
                <a:cxnLst/>
                <a:rect l="0" t="0" r="0" b="0"/>
                <a:pathLst>
                  <a:path w="118094" h="176128">
                    <a:moveTo>
                      <a:pt x="0" y="21930"/>
                    </a:moveTo>
                    <a:lnTo>
                      <a:pt x="0" y="82978"/>
                    </a:lnTo>
                    <a:lnTo>
                      <a:pt x="5821" y="119212"/>
                    </a:lnTo>
                    <a:lnTo>
                      <a:pt x="21083" y="153096"/>
                    </a:lnTo>
                    <a:lnTo>
                      <a:pt x="37392" y="168759"/>
                    </a:lnTo>
                    <a:lnTo>
                      <a:pt x="46858" y="174642"/>
                    </a:lnTo>
                    <a:lnTo>
                      <a:pt x="56825" y="176127"/>
                    </a:lnTo>
                    <a:lnTo>
                      <a:pt x="77644" y="171280"/>
                    </a:lnTo>
                    <a:lnTo>
                      <a:pt x="85876" y="165357"/>
                    </a:lnTo>
                    <a:lnTo>
                      <a:pt x="98272" y="149030"/>
                    </a:lnTo>
                    <a:lnTo>
                      <a:pt x="112100" y="119289"/>
                    </a:lnTo>
                    <a:lnTo>
                      <a:pt x="118093" y="81507"/>
                    </a:lnTo>
                    <a:lnTo>
                      <a:pt x="111605" y="20375"/>
                    </a:lnTo>
                    <a:lnTo>
                      <a:pt x="109651" y="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2" name="Freeform 211"/>
              <p:cNvSpPr/>
              <p:nvPr/>
            </p:nvSpPr>
            <p:spPr>
              <a:xfrm>
                <a:off x="4539975" y="4021266"/>
                <a:ext cx="139640" cy="162671"/>
              </a:xfrm>
              <a:custGeom>
                <a:avLst/>
                <a:gdLst/>
                <a:ahLst/>
                <a:cxnLst/>
                <a:rect l="0" t="0" r="0" b="0"/>
                <a:pathLst>
                  <a:path w="139640" h="162671">
                    <a:moveTo>
                      <a:pt x="84814" y="13854"/>
                    </a:moveTo>
                    <a:lnTo>
                      <a:pt x="73172" y="2212"/>
                    </a:lnTo>
                    <a:lnTo>
                      <a:pt x="66087" y="0"/>
                    </a:lnTo>
                    <a:lnTo>
                      <a:pt x="48469" y="792"/>
                    </a:lnTo>
                    <a:lnTo>
                      <a:pt x="31704" y="8455"/>
                    </a:lnTo>
                    <a:lnTo>
                      <a:pt x="23822" y="13909"/>
                    </a:lnTo>
                    <a:lnTo>
                      <a:pt x="11815" y="29717"/>
                    </a:lnTo>
                    <a:lnTo>
                      <a:pt x="6907" y="39049"/>
                    </a:lnTo>
                    <a:lnTo>
                      <a:pt x="0" y="81289"/>
                    </a:lnTo>
                    <a:lnTo>
                      <a:pt x="3775" y="120743"/>
                    </a:lnTo>
                    <a:lnTo>
                      <a:pt x="15901" y="140959"/>
                    </a:lnTo>
                    <a:lnTo>
                      <a:pt x="24251" y="149761"/>
                    </a:lnTo>
                    <a:lnTo>
                      <a:pt x="46526" y="159541"/>
                    </a:lnTo>
                    <a:lnTo>
                      <a:pt x="71452" y="162670"/>
                    </a:lnTo>
                    <a:lnTo>
                      <a:pt x="94714" y="159999"/>
                    </a:lnTo>
                    <a:lnTo>
                      <a:pt x="113987" y="151502"/>
                    </a:lnTo>
                    <a:lnTo>
                      <a:pt x="139639" y="13447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Freeform 212"/>
              <p:cNvSpPr/>
              <p:nvPr/>
            </p:nvSpPr>
            <p:spPr>
              <a:xfrm>
                <a:off x="4734440" y="3793887"/>
                <a:ext cx="21931" cy="394747"/>
              </a:xfrm>
              <a:custGeom>
                <a:avLst/>
                <a:gdLst/>
                <a:ahLst/>
                <a:cxnLst/>
                <a:rect l="0" t="0" r="0" b="0"/>
                <a:pathLst>
                  <a:path w="21931" h="394747">
                    <a:moveTo>
                      <a:pt x="0" y="0"/>
                    </a:moveTo>
                    <a:lnTo>
                      <a:pt x="0" y="62888"/>
                    </a:lnTo>
                    <a:lnTo>
                      <a:pt x="0" y="126254"/>
                    </a:lnTo>
                    <a:lnTo>
                      <a:pt x="3249" y="189296"/>
                    </a:lnTo>
                    <a:lnTo>
                      <a:pt x="8679" y="245338"/>
                    </a:lnTo>
                    <a:lnTo>
                      <a:pt x="13536" y="298493"/>
                    </a:lnTo>
                    <a:lnTo>
                      <a:pt x="20272" y="355020"/>
                    </a:lnTo>
                    <a:lnTo>
                      <a:pt x="21930" y="394746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Freeform 213"/>
              <p:cNvSpPr/>
              <p:nvPr/>
            </p:nvSpPr>
            <p:spPr>
              <a:xfrm>
                <a:off x="4624788" y="3939863"/>
                <a:ext cx="219304" cy="18502"/>
              </a:xfrm>
              <a:custGeom>
                <a:avLst/>
                <a:gdLst/>
                <a:ahLst/>
                <a:cxnLst/>
                <a:rect l="0" t="0" r="0" b="0"/>
                <a:pathLst>
                  <a:path w="219304" h="18502">
                    <a:moveTo>
                      <a:pt x="219303" y="7535"/>
                    </a:moveTo>
                    <a:lnTo>
                      <a:pt x="190604" y="0"/>
                    </a:lnTo>
                    <a:lnTo>
                      <a:pt x="135299" y="497"/>
                    </a:lnTo>
                    <a:lnTo>
                      <a:pt x="82635" y="6145"/>
                    </a:lnTo>
                    <a:lnTo>
                      <a:pt x="20523" y="10601"/>
                    </a:lnTo>
                    <a:lnTo>
                      <a:pt x="0" y="18501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Freeform 214"/>
              <p:cNvSpPr/>
              <p:nvPr/>
            </p:nvSpPr>
            <p:spPr>
              <a:xfrm>
                <a:off x="4833126" y="4166702"/>
                <a:ext cx="48862" cy="175443"/>
              </a:xfrm>
              <a:custGeom>
                <a:avLst/>
                <a:gdLst/>
                <a:ahLst/>
                <a:cxnLst/>
                <a:rect l="0" t="0" r="0" b="0"/>
                <a:pathLst>
                  <a:path w="48862" h="175443">
                    <a:moveTo>
                      <a:pt x="21931" y="0"/>
                    </a:moveTo>
                    <a:lnTo>
                      <a:pt x="40634" y="56109"/>
                    </a:lnTo>
                    <a:lnTo>
                      <a:pt x="48861" y="88101"/>
                    </a:lnTo>
                    <a:lnTo>
                      <a:pt x="46895" y="109820"/>
                    </a:lnTo>
                    <a:lnTo>
                      <a:pt x="33118" y="142597"/>
                    </a:lnTo>
                    <a:lnTo>
                      <a:pt x="20405" y="158001"/>
                    </a:lnTo>
                    <a:lnTo>
                      <a:pt x="0" y="175442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Freeform 215"/>
              <p:cNvSpPr/>
              <p:nvPr/>
            </p:nvSpPr>
            <p:spPr>
              <a:xfrm>
                <a:off x="5118221" y="3859677"/>
                <a:ext cx="10832" cy="350886"/>
              </a:xfrm>
              <a:custGeom>
                <a:avLst/>
                <a:gdLst/>
                <a:ahLst/>
                <a:cxnLst/>
                <a:rect l="0" t="0" r="0" b="0"/>
                <a:pathLst>
                  <a:path w="10832" h="350886">
                    <a:moveTo>
                      <a:pt x="0" y="0"/>
                    </a:moveTo>
                    <a:lnTo>
                      <a:pt x="0" y="54210"/>
                    </a:lnTo>
                    <a:lnTo>
                      <a:pt x="3249" y="112718"/>
                    </a:lnTo>
                    <a:lnTo>
                      <a:pt x="8679" y="169854"/>
                    </a:lnTo>
                    <a:lnTo>
                      <a:pt x="10288" y="220896"/>
                    </a:lnTo>
                    <a:lnTo>
                      <a:pt x="10831" y="286898"/>
                    </a:lnTo>
                    <a:lnTo>
                      <a:pt x="0" y="350885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Freeform 216"/>
              <p:cNvSpPr/>
              <p:nvPr/>
            </p:nvSpPr>
            <p:spPr>
              <a:xfrm>
                <a:off x="5030500" y="3980295"/>
                <a:ext cx="186408" cy="21931"/>
              </a:xfrm>
              <a:custGeom>
                <a:avLst/>
                <a:gdLst/>
                <a:ahLst/>
                <a:cxnLst/>
                <a:rect l="0" t="0" r="0" b="0"/>
                <a:pathLst>
                  <a:path w="186408" h="21931">
                    <a:moveTo>
                      <a:pt x="186407" y="0"/>
                    </a:moveTo>
                    <a:lnTo>
                      <a:pt x="141945" y="3249"/>
                    </a:lnTo>
                    <a:lnTo>
                      <a:pt x="86925" y="9440"/>
                    </a:lnTo>
                    <a:lnTo>
                      <a:pt x="26518" y="19443"/>
                    </a:lnTo>
                    <a:lnTo>
                      <a:pt x="0" y="2193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" name="Freeform 217"/>
              <p:cNvSpPr/>
              <p:nvPr/>
            </p:nvSpPr>
            <p:spPr>
              <a:xfrm>
                <a:off x="5238838" y="4057051"/>
                <a:ext cx="10966" cy="142547"/>
              </a:xfrm>
              <a:custGeom>
                <a:avLst/>
                <a:gdLst/>
                <a:ahLst/>
                <a:cxnLst/>
                <a:rect l="0" t="0" r="0" b="0"/>
                <a:pathLst>
                  <a:path w="10966" h="142547">
                    <a:moveTo>
                      <a:pt x="10965" y="0"/>
                    </a:moveTo>
                    <a:lnTo>
                      <a:pt x="10965" y="61047"/>
                    </a:lnTo>
                    <a:lnTo>
                      <a:pt x="2287" y="116742"/>
                    </a:lnTo>
                    <a:lnTo>
                      <a:pt x="0" y="142546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Freeform 218"/>
              <p:cNvSpPr/>
              <p:nvPr/>
            </p:nvSpPr>
            <p:spPr>
              <a:xfrm>
                <a:off x="5249803" y="3958364"/>
                <a:ext cx="1" cy="10966"/>
              </a:xfrm>
              <a:custGeom>
                <a:avLst/>
                <a:gdLst/>
                <a:ahLst/>
                <a:cxnLst/>
                <a:rect l="0" t="0" r="0" b="0"/>
                <a:pathLst>
                  <a:path w="1" h="10966">
                    <a:moveTo>
                      <a:pt x="0" y="0"/>
                    </a:moveTo>
                    <a:lnTo>
                      <a:pt x="0" y="10965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0" name="Freeform 219"/>
              <p:cNvSpPr/>
              <p:nvPr/>
            </p:nvSpPr>
            <p:spPr>
              <a:xfrm>
                <a:off x="5337975" y="4000080"/>
                <a:ext cx="350626" cy="170031"/>
              </a:xfrm>
              <a:custGeom>
                <a:avLst/>
                <a:gdLst/>
                <a:ahLst/>
                <a:cxnLst/>
                <a:rect l="0" t="0" r="0" b="0"/>
                <a:pathLst>
                  <a:path w="350626" h="170031">
                    <a:moveTo>
                      <a:pt x="10513" y="133727"/>
                    </a:moveTo>
                    <a:lnTo>
                      <a:pt x="4692" y="151190"/>
                    </a:lnTo>
                    <a:lnTo>
                      <a:pt x="2978" y="150242"/>
                    </a:lnTo>
                    <a:lnTo>
                      <a:pt x="0" y="88958"/>
                    </a:lnTo>
                    <a:lnTo>
                      <a:pt x="5503" y="48985"/>
                    </a:lnTo>
                    <a:lnTo>
                      <a:pt x="10828" y="39464"/>
                    </a:lnTo>
                    <a:lnTo>
                      <a:pt x="26491" y="25635"/>
                    </a:lnTo>
                    <a:lnTo>
                      <a:pt x="34567" y="25115"/>
                    </a:lnTo>
                    <a:lnTo>
                      <a:pt x="42388" y="28423"/>
                    </a:lnTo>
                    <a:lnTo>
                      <a:pt x="50038" y="34284"/>
                    </a:lnTo>
                    <a:lnTo>
                      <a:pt x="61788" y="53792"/>
                    </a:lnTo>
                    <a:lnTo>
                      <a:pt x="79257" y="100203"/>
                    </a:lnTo>
                    <a:lnTo>
                      <a:pt x="83147" y="104068"/>
                    </a:lnTo>
                    <a:lnTo>
                      <a:pt x="86957" y="102989"/>
                    </a:lnTo>
                    <a:lnTo>
                      <a:pt x="90716" y="98615"/>
                    </a:lnTo>
                    <a:lnTo>
                      <a:pt x="118657" y="41228"/>
                    </a:lnTo>
                    <a:lnTo>
                      <a:pt x="126470" y="36729"/>
                    </a:lnTo>
                    <a:lnTo>
                      <a:pt x="144897" y="34979"/>
                    </a:lnTo>
                    <a:lnTo>
                      <a:pt x="152491" y="38654"/>
                    </a:lnTo>
                    <a:lnTo>
                      <a:pt x="164179" y="52485"/>
                    </a:lnTo>
                    <a:lnTo>
                      <a:pt x="189303" y="112365"/>
                    </a:lnTo>
                    <a:lnTo>
                      <a:pt x="200485" y="150681"/>
                    </a:lnTo>
                    <a:lnTo>
                      <a:pt x="204170" y="155995"/>
                    </a:lnTo>
                    <a:lnTo>
                      <a:pt x="207846" y="155882"/>
                    </a:lnTo>
                    <a:lnTo>
                      <a:pt x="244990" y="116388"/>
                    </a:lnTo>
                    <a:lnTo>
                      <a:pt x="306942" y="87020"/>
                    </a:lnTo>
                    <a:lnTo>
                      <a:pt x="327448" y="72763"/>
                    </a:lnTo>
                    <a:lnTo>
                      <a:pt x="344685" y="54243"/>
                    </a:lnTo>
                    <a:lnTo>
                      <a:pt x="349037" y="44187"/>
                    </a:lnTo>
                    <a:lnTo>
                      <a:pt x="350625" y="23267"/>
                    </a:lnTo>
                    <a:lnTo>
                      <a:pt x="346906" y="15008"/>
                    </a:lnTo>
                    <a:lnTo>
                      <a:pt x="333026" y="2582"/>
                    </a:lnTo>
                    <a:lnTo>
                      <a:pt x="324208" y="0"/>
                    </a:lnTo>
                    <a:lnTo>
                      <a:pt x="304664" y="379"/>
                    </a:lnTo>
                    <a:lnTo>
                      <a:pt x="273111" y="7443"/>
                    </a:lnTo>
                    <a:lnTo>
                      <a:pt x="264771" y="12987"/>
                    </a:lnTo>
                    <a:lnTo>
                      <a:pt x="252256" y="28894"/>
                    </a:lnTo>
                    <a:lnTo>
                      <a:pt x="244181" y="64219"/>
                    </a:lnTo>
                    <a:lnTo>
                      <a:pt x="247610" y="99730"/>
                    </a:lnTo>
                    <a:lnTo>
                      <a:pt x="256406" y="119023"/>
                    </a:lnTo>
                    <a:lnTo>
                      <a:pt x="281907" y="151263"/>
                    </a:lnTo>
                    <a:lnTo>
                      <a:pt x="309010" y="167893"/>
                    </a:lnTo>
                    <a:lnTo>
                      <a:pt x="316726" y="169906"/>
                    </a:lnTo>
                    <a:lnTo>
                      <a:pt x="323088" y="170030"/>
                    </a:lnTo>
                    <a:lnTo>
                      <a:pt x="339467" y="166622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1" name="Freeform 220"/>
              <p:cNvSpPr/>
              <p:nvPr/>
            </p:nvSpPr>
            <p:spPr>
              <a:xfrm>
                <a:off x="5775246" y="3980295"/>
                <a:ext cx="109255" cy="219303"/>
              </a:xfrm>
              <a:custGeom>
                <a:avLst/>
                <a:gdLst/>
                <a:ahLst/>
                <a:cxnLst/>
                <a:rect l="0" t="0" r="0" b="0"/>
                <a:pathLst>
                  <a:path w="109255" h="219303">
                    <a:moveTo>
                      <a:pt x="99569" y="0"/>
                    </a:moveTo>
                    <a:lnTo>
                      <a:pt x="76285" y="0"/>
                    </a:lnTo>
                    <a:lnTo>
                      <a:pt x="44343" y="11641"/>
                    </a:lnTo>
                    <a:lnTo>
                      <a:pt x="17551" y="30523"/>
                    </a:lnTo>
                    <a:lnTo>
                      <a:pt x="0" y="57371"/>
                    </a:lnTo>
                    <a:lnTo>
                      <a:pt x="294" y="66270"/>
                    </a:lnTo>
                    <a:lnTo>
                      <a:pt x="4146" y="74638"/>
                    </a:lnTo>
                    <a:lnTo>
                      <a:pt x="18172" y="89217"/>
                    </a:lnTo>
                    <a:lnTo>
                      <a:pt x="78194" y="117669"/>
                    </a:lnTo>
                    <a:lnTo>
                      <a:pt x="99816" y="129865"/>
                    </a:lnTo>
                    <a:lnTo>
                      <a:pt x="105826" y="138966"/>
                    </a:lnTo>
                    <a:lnTo>
                      <a:pt x="109254" y="162073"/>
                    </a:lnTo>
                    <a:lnTo>
                      <a:pt x="103467" y="182090"/>
                    </a:lnTo>
                    <a:lnTo>
                      <a:pt x="98513" y="190839"/>
                    </a:lnTo>
                    <a:lnTo>
                      <a:pt x="83262" y="203809"/>
                    </a:lnTo>
                    <a:lnTo>
                      <a:pt x="63081" y="212416"/>
                    </a:lnTo>
                    <a:lnTo>
                      <a:pt x="11848" y="219302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2" name="Freeform 221"/>
              <p:cNvSpPr/>
              <p:nvPr/>
            </p:nvSpPr>
            <p:spPr>
              <a:xfrm>
                <a:off x="5984467" y="4144771"/>
                <a:ext cx="59684" cy="241234"/>
              </a:xfrm>
              <a:custGeom>
                <a:avLst/>
                <a:gdLst/>
                <a:ahLst/>
                <a:cxnLst/>
                <a:rect l="0" t="0" r="0" b="0"/>
                <a:pathLst>
                  <a:path w="59684" h="241234">
                    <a:moveTo>
                      <a:pt x="0" y="0"/>
                    </a:moveTo>
                    <a:lnTo>
                      <a:pt x="16289" y="18726"/>
                    </a:lnTo>
                    <a:lnTo>
                      <a:pt x="40030" y="77437"/>
                    </a:lnTo>
                    <a:lnTo>
                      <a:pt x="59683" y="142606"/>
                    </a:lnTo>
                    <a:lnTo>
                      <a:pt x="57797" y="164504"/>
                    </a:lnTo>
                    <a:lnTo>
                      <a:pt x="44064" y="197380"/>
                    </a:lnTo>
                    <a:lnTo>
                      <a:pt x="10965" y="241233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" name="Freeform 222"/>
              <p:cNvSpPr/>
              <p:nvPr/>
            </p:nvSpPr>
            <p:spPr>
              <a:xfrm>
                <a:off x="3484548" y="4703993"/>
                <a:ext cx="194313" cy="207538"/>
              </a:xfrm>
              <a:custGeom>
                <a:avLst/>
                <a:gdLst/>
                <a:ahLst/>
                <a:cxnLst/>
                <a:rect l="0" t="0" r="0" b="0"/>
                <a:pathLst>
                  <a:path w="194313" h="207538">
                    <a:moveTo>
                      <a:pt x="10832" y="0"/>
                    </a:moveTo>
                    <a:lnTo>
                      <a:pt x="10832" y="56390"/>
                    </a:lnTo>
                    <a:lnTo>
                      <a:pt x="10832" y="113615"/>
                    </a:lnTo>
                    <a:lnTo>
                      <a:pt x="10832" y="171848"/>
                    </a:lnTo>
                    <a:lnTo>
                      <a:pt x="9613" y="207137"/>
                    </a:lnTo>
                    <a:lnTo>
                      <a:pt x="7583" y="207537"/>
                    </a:lnTo>
                    <a:lnTo>
                      <a:pt x="5011" y="204149"/>
                    </a:lnTo>
                    <a:lnTo>
                      <a:pt x="544" y="150553"/>
                    </a:lnTo>
                    <a:lnTo>
                      <a:pt x="0" y="88626"/>
                    </a:lnTo>
                    <a:lnTo>
                      <a:pt x="5727" y="47377"/>
                    </a:lnTo>
                    <a:lnTo>
                      <a:pt x="11084" y="37676"/>
                    </a:lnTo>
                    <a:lnTo>
                      <a:pt x="26782" y="23649"/>
                    </a:lnTo>
                    <a:lnTo>
                      <a:pt x="34867" y="21857"/>
                    </a:lnTo>
                    <a:lnTo>
                      <a:pt x="42694" y="23100"/>
                    </a:lnTo>
                    <a:lnTo>
                      <a:pt x="50348" y="26365"/>
                    </a:lnTo>
                    <a:lnTo>
                      <a:pt x="72763" y="48423"/>
                    </a:lnTo>
                    <a:lnTo>
                      <a:pt x="89016" y="78108"/>
                    </a:lnTo>
                    <a:lnTo>
                      <a:pt x="93414" y="81312"/>
                    </a:lnTo>
                    <a:lnTo>
                      <a:pt x="97563" y="79793"/>
                    </a:lnTo>
                    <a:lnTo>
                      <a:pt x="118799" y="51093"/>
                    </a:lnTo>
                    <a:lnTo>
                      <a:pt x="126670" y="46246"/>
                    </a:lnTo>
                    <a:lnTo>
                      <a:pt x="145163" y="44108"/>
                    </a:lnTo>
                    <a:lnTo>
                      <a:pt x="153993" y="47681"/>
                    </a:lnTo>
                    <a:lnTo>
                      <a:pt x="170302" y="61397"/>
                    </a:lnTo>
                    <a:lnTo>
                      <a:pt x="187362" y="95489"/>
                    </a:lnTo>
                    <a:lnTo>
                      <a:pt x="194312" y="136455"/>
                    </a:lnTo>
                    <a:lnTo>
                      <a:pt x="192689" y="155272"/>
                    </a:lnTo>
                    <a:lnTo>
                      <a:pt x="186274" y="175442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4" name="Freeform 223"/>
              <p:cNvSpPr/>
              <p:nvPr/>
            </p:nvSpPr>
            <p:spPr>
              <a:xfrm>
                <a:off x="3730295" y="4703993"/>
                <a:ext cx="105005" cy="175200"/>
              </a:xfrm>
              <a:custGeom>
                <a:avLst/>
                <a:gdLst/>
                <a:ahLst/>
                <a:cxnLst/>
                <a:rect l="0" t="0" r="0" b="0"/>
                <a:pathLst>
                  <a:path w="105005" h="175200">
                    <a:moveTo>
                      <a:pt x="6318" y="21930"/>
                    </a:moveTo>
                    <a:lnTo>
                      <a:pt x="3069" y="66392"/>
                    </a:lnTo>
                    <a:lnTo>
                      <a:pt x="0" y="87988"/>
                    </a:lnTo>
                    <a:lnTo>
                      <a:pt x="5245" y="148403"/>
                    </a:lnTo>
                    <a:lnTo>
                      <a:pt x="9258" y="158634"/>
                    </a:lnTo>
                    <a:lnTo>
                      <a:pt x="23463" y="173251"/>
                    </a:lnTo>
                    <a:lnTo>
                      <a:pt x="32368" y="175199"/>
                    </a:lnTo>
                    <a:lnTo>
                      <a:pt x="52010" y="170867"/>
                    </a:lnTo>
                    <a:lnTo>
                      <a:pt x="59928" y="165081"/>
                    </a:lnTo>
                    <a:lnTo>
                      <a:pt x="71974" y="148907"/>
                    </a:lnTo>
                    <a:lnTo>
                      <a:pt x="93540" y="94831"/>
                    </a:lnTo>
                    <a:lnTo>
                      <a:pt x="103495" y="28732"/>
                    </a:lnTo>
                    <a:lnTo>
                      <a:pt x="105004" y="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" name="Freeform 224"/>
              <p:cNvSpPr/>
              <p:nvPr/>
            </p:nvSpPr>
            <p:spPr>
              <a:xfrm>
                <a:off x="3923020" y="4550481"/>
                <a:ext cx="10966" cy="339920"/>
              </a:xfrm>
              <a:custGeom>
                <a:avLst/>
                <a:gdLst/>
                <a:ahLst/>
                <a:cxnLst/>
                <a:rect l="0" t="0" r="0" b="0"/>
                <a:pathLst>
                  <a:path w="10966" h="339920">
                    <a:moveTo>
                      <a:pt x="10965" y="0"/>
                    </a:moveTo>
                    <a:lnTo>
                      <a:pt x="3429" y="28699"/>
                    </a:lnTo>
                    <a:lnTo>
                      <a:pt x="677" y="93751"/>
                    </a:lnTo>
                    <a:lnTo>
                      <a:pt x="200" y="152050"/>
                    </a:lnTo>
                    <a:lnTo>
                      <a:pt x="59" y="207904"/>
                    </a:lnTo>
                    <a:lnTo>
                      <a:pt x="17" y="259786"/>
                    </a:lnTo>
                    <a:lnTo>
                      <a:pt x="5" y="302774"/>
                    </a:lnTo>
                    <a:lnTo>
                      <a:pt x="0" y="339919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6" name="Freeform 225"/>
              <p:cNvSpPr/>
              <p:nvPr/>
            </p:nvSpPr>
            <p:spPr>
              <a:xfrm>
                <a:off x="4076532" y="4561445"/>
                <a:ext cx="10966" cy="339921"/>
              </a:xfrm>
              <a:custGeom>
                <a:avLst/>
                <a:gdLst/>
                <a:ahLst/>
                <a:cxnLst/>
                <a:rect l="0" t="0" r="0" b="0"/>
                <a:pathLst>
                  <a:path w="10966" h="339921">
                    <a:moveTo>
                      <a:pt x="0" y="0"/>
                    </a:moveTo>
                    <a:lnTo>
                      <a:pt x="0" y="50961"/>
                    </a:lnTo>
                    <a:lnTo>
                      <a:pt x="0" y="104039"/>
                    </a:lnTo>
                    <a:lnTo>
                      <a:pt x="0" y="162815"/>
                    </a:lnTo>
                    <a:lnTo>
                      <a:pt x="0" y="215561"/>
                    </a:lnTo>
                    <a:lnTo>
                      <a:pt x="0" y="277045"/>
                    </a:lnTo>
                    <a:lnTo>
                      <a:pt x="10965" y="33992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Freeform 226"/>
              <p:cNvSpPr/>
              <p:nvPr/>
            </p:nvSpPr>
            <p:spPr>
              <a:xfrm>
                <a:off x="3988811" y="4649168"/>
                <a:ext cx="164478" cy="32896"/>
              </a:xfrm>
              <a:custGeom>
                <a:avLst/>
                <a:gdLst/>
                <a:ahLst/>
                <a:cxnLst/>
                <a:rect l="0" t="0" r="0" b="0"/>
                <a:pathLst>
                  <a:path w="164478" h="32896">
                    <a:moveTo>
                      <a:pt x="164477" y="0"/>
                    </a:moveTo>
                    <a:lnTo>
                      <a:pt x="109250" y="15262"/>
                    </a:lnTo>
                    <a:lnTo>
                      <a:pt x="50640" y="28148"/>
                    </a:lnTo>
                    <a:lnTo>
                      <a:pt x="0" y="32895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8" name="Freeform 227"/>
              <p:cNvSpPr/>
              <p:nvPr/>
            </p:nvSpPr>
            <p:spPr>
              <a:xfrm>
                <a:off x="4208114" y="4769784"/>
                <a:ext cx="10966" cy="120618"/>
              </a:xfrm>
              <a:custGeom>
                <a:avLst/>
                <a:gdLst/>
                <a:ahLst/>
                <a:cxnLst/>
                <a:rect l="0" t="0" r="0" b="0"/>
                <a:pathLst>
                  <a:path w="10966" h="120618">
                    <a:moveTo>
                      <a:pt x="10965" y="0"/>
                    </a:moveTo>
                    <a:lnTo>
                      <a:pt x="1524" y="61048"/>
                    </a:lnTo>
                    <a:lnTo>
                      <a:pt x="0" y="120617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9" name="Freeform 228"/>
              <p:cNvSpPr/>
              <p:nvPr/>
            </p:nvSpPr>
            <p:spPr>
              <a:xfrm>
                <a:off x="4208114" y="4671097"/>
                <a:ext cx="1" cy="10967"/>
              </a:xfrm>
              <a:custGeom>
                <a:avLst/>
                <a:gdLst/>
                <a:ahLst/>
                <a:cxnLst/>
                <a:rect l="0" t="0" r="0" b="0"/>
                <a:pathLst>
                  <a:path w="1" h="10967">
                    <a:moveTo>
                      <a:pt x="0" y="10966"/>
                    </a:moveTo>
                    <a:lnTo>
                      <a:pt x="0" y="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0" name="Freeform 229"/>
              <p:cNvSpPr/>
              <p:nvPr/>
            </p:nvSpPr>
            <p:spPr>
              <a:xfrm>
                <a:off x="4295835" y="4671772"/>
                <a:ext cx="128769" cy="361975"/>
              </a:xfrm>
              <a:custGeom>
                <a:avLst/>
                <a:gdLst/>
                <a:ahLst/>
                <a:cxnLst/>
                <a:rect l="0" t="0" r="0" b="0"/>
                <a:pathLst>
                  <a:path w="128769" h="361975">
                    <a:moveTo>
                      <a:pt x="0" y="98011"/>
                    </a:moveTo>
                    <a:lnTo>
                      <a:pt x="7535" y="126711"/>
                    </a:lnTo>
                    <a:lnTo>
                      <a:pt x="10287" y="188513"/>
                    </a:lnTo>
                    <a:lnTo>
                      <a:pt x="14013" y="241382"/>
                    </a:lnTo>
                    <a:lnTo>
                      <a:pt x="19584" y="295628"/>
                    </a:lnTo>
                    <a:lnTo>
                      <a:pt x="27287" y="356891"/>
                    </a:lnTo>
                    <a:lnTo>
                      <a:pt x="27938" y="361974"/>
                    </a:lnTo>
                    <a:lnTo>
                      <a:pt x="27154" y="361707"/>
                    </a:lnTo>
                    <a:lnTo>
                      <a:pt x="25412" y="357875"/>
                    </a:lnTo>
                    <a:lnTo>
                      <a:pt x="22388" y="300259"/>
                    </a:lnTo>
                    <a:lnTo>
                      <a:pt x="16200" y="243687"/>
                    </a:lnTo>
                    <a:lnTo>
                      <a:pt x="11999" y="188561"/>
                    </a:lnTo>
                    <a:lnTo>
                      <a:pt x="11169" y="130744"/>
                    </a:lnTo>
                    <a:lnTo>
                      <a:pt x="11005" y="72394"/>
                    </a:lnTo>
                    <a:lnTo>
                      <a:pt x="16798" y="28556"/>
                    </a:lnTo>
                    <a:lnTo>
                      <a:pt x="22163" y="17594"/>
                    </a:lnTo>
                    <a:lnTo>
                      <a:pt x="37872" y="2165"/>
                    </a:lnTo>
                    <a:lnTo>
                      <a:pt x="45960" y="0"/>
                    </a:lnTo>
                    <a:lnTo>
                      <a:pt x="53789" y="993"/>
                    </a:lnTo>
                    <a:lnTo>
                      <a:pt x="68984" y="8595"/>
                    </a:lnTo>
                    <a:lnTo>
                      <a:pt x="105935" y="40270"/>
                    </a:lnTo>
                    <a:lnTo>
                      <a:pt x="122087" y="67501"/>
                    </a:lnTo>
                    <a:lnTo>
                      <a:pt x="128768" y="104539"/>
                    </a:lnTo>
                    <a:lnTo>
                      <a:pt x="123833" y="128934"/>
                    </a:lnTo>
                    <a:lnTo>
                      <a:pt x="119105" y="140557"/>
                    </a:lnTo>
                    <a:lnTo>
                      <a:pt x="104106" y="156720"/>
                    </a:lnTo>
                    <a:lnTo>
                      <a:pt x="85256" y="166746"/>
                    </a:lnTo>
                    <a:lnTo>
                      <a:pt x="43860" y="174767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Freeform 230"/>
              <p:cNvSpPr/>
              <p:nvPr/>
            </p:nvSpPr>
            <p:spPr>
              <a:xfrm>
                <a:off x="4537068" y="4495655"/>
                <a:ext cx="10966" cy="372816"/>
              </a:xfrm>
              <a:custGeom>
                <a:avLst/>
                <a:gdLst/>
                <a:ahLst/>
                <a:cxnLst/>
                <a:rect l="0" t="0" r="0" b="0"/>
                <a:pathLst>
                  <a:path w="10966" h="372816">
                    <a:moveTo>
                      <a:pt x="0" y="0"/>
                    </a:moveTo>
                    <a:lnTo>
                      <a:pt x="3248" y="62888"/>
                    </a:lnTo>
                    <a:lnTo>
                      <a:pt x="8678" y="126255"/>
                    </a:lnTo>
                    <a:lnTo>
                      <a:pt x="9949" y="173075"/>
                    </a:lnTo>
                    <a:lnTo>
                      <a:pt x="10513" y="218251"/>
                    </a:lnTo>
                    <a:lnTo>
                      <a:pt x="10831" y="278961"/>
                    </a:lnTo>
                    <a:lnTo>
                      <a:pt x="10938" y="341641"/>
                    </a:lnTo>
                    <a:lnTo>
                      <a:pt x="10965" y="372815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4" name="Group 243"/>
            <p:cNvGrpSpPr/>
            <p:nvPr/>
          </p:nvGrpSpPr>
          <p:grpSpPr>
            <a:xfrm>
              <a:off x="4663441" y="4552743"/>
              <a:ext cx="1502225" cy="504398"/>
              <a:chOff x="4663441" y="4552743"/>
              <a:chExt cx="1502225" cy="504398"/>
            </a:xfrm>
          </p:grpSpPr>
          <p:sp>
            <p:nvSpPr>
              <p:cNvPr id="233" name="Freeform 232"/>
              <p:cNvSpPr/>
              <p:nvPr/>
            </p:nvSpPr>
            <p:spPr>
              <a:xfrm>
                <a:off x="4677657" y="4772046"/>
                <a:ext cx="18681" cy="131582"/>
              </a:xfrm>
              <a:custGeom>
                <a:avLst/>
                <a:gdLst/>
                <a:ahLst/>
                <a:cxnLst/>
                <a:rect l="0" t="0" r="0" b="0"/>
                <a:pathLst>
                  <a:path w="18681" h="131582">
                    <a:moveTo>
                      <a:pt x="18680" y="0"/>
                    </a:moveTo>
                    <a:lnTo>
                      <a:pt x="7038" y="11642"/>
                    </a:lnTo>
                    <a:lnTo>
                      <a:pt x="1322" y="30353"/>
                    </a:lnTo>
                    <a:lnTo>
                      <a:pt x="0" y="53696"/>
                    </a:lnTo>
                    <a:lnTo>
                      <a:pt x="5830" y="98463"/>
                    </a:lnTo>
                    <a:lnTo>
                      <a:pt x="7715" y="131581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4" name="Freeform 233"/>
              <p:cNvSpPr/>
              <p:nvPr/>
            </p:nvSpPr>
            <p:spPr>
              <a:xfrm>
                <a:off x="4663441" y="4618533"/>
                <a:ext cx="10966" cy="10967"/>
              </a:xfrm>
              <a:custGeom>
                <a:avLst/>
                <a:gdLst/>
                <a:ahLst/>
                <a:cxnLst/>
                <a:rect l="0" t="0" r="0" b="0"/>
                <a:pathLst>
                  <a:path w="10966" h="10967">
                    <a:moveTo>
                      <a:pt x="10965" y="0"/>
                    </a:moveTo>
                    <a:lnTo>
                      <a:pt x="0" y="10966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5" name="Freeform 234"/>
              <p:cNvSpPr/>
              <p:nvPr/>
            </p:nvSpPr>
            <p:spPr>
              <a:xfrm>
                <a:off x="4762127" y="4759507"/>
                <a:ext cx="142611" cy="144121"/>
              </a:xfrm>
              <a:custGeom>
                <a:avLst/>
                <a:gdLst/>
                <a:ahLst/>
                <a:cxnLst/>
                <a:rect l="0" t="0" r="0" b="0"/>
                <a:pathLst>
                  <a:path w="142611" h="144121">
                    <a:moveTo>
                      <a:pt x="0" y="45434"/>
                    </a:moveTo>
                    <a:lnTo>
                      <a:pt x="18726" y="61723"/>
                    </a:lnTo>
                    <a:lnTo>
                      <a:pt x="36345" y="70137"/>
                    </a:lnTo>
                    <a:lnTo>
                      <a:pt x="72634" y="75902"/>
                    </a:lnTo>
                    <a:lnTo>
                      <a:pt x="108430" y="71789"/>
                    </a:lnTo>
                    <a:lnTo>
                      <a:pt x="127790" y="62833"/>
                    </a:lnTo>
                    <a:lnTo>
                      <a:pt x="136364" y="57033"/>
                    </a:lnTo>
                    <a:lnTo>
                      <a:pt x="140861" y="48294"/>
                    </a:lnTo>
                    <a:lnTo>
                      <a:pt x="142610" y="25587"/>
                    </a:lnTo>
                    <a:lnTo>
                      <a:pt x="138934" y="16365"/>
                    </a:lnTo>
                    <a:lnTo>
                      <a:pt x="125102" y="2868"/>
                    </a:lnTo>
                    <a:lnTo>
                      <a:pt x="116297" y="0"/>
                    </a:lnTo>
                    <a:lnTo>
                      <a:pt x="96767" y="62"/>
                    </a:lnTo>
                    <a:lnTo>
                      <a:pt x="79151" y="7400"/>
                    </a:lnTo>
                    <a:lnTo>
                      <a:pt x="63200" y="20002"/>
                    </a:lnTo>
                    <a:lnTo>
                      <a:pt x="47989" y="37786"/>
                    </a:lnTo>
                    <a:lnTo>
                      <a:pt x="42852" y="61122"/>
                    </a:lnTo>
                    <a:lnTo>
                      <a:pt x="45850" y="85302"/>
                    </a:lnTo>
                    <a:lnTo>
                      <a:pt x="61236" y="112614"/>
                    </a:lnTo>
                    <a:lnTo>
                      <a:pt x="80009" y="133702"/>
                    </a:lnTo>
                    <a:lnTo>
                      <a:pt x="98686" y="14412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Freeform 235"/>
              <p:cNvSpPr/>
              <p:nvPr/>
            </p:nvSpPr>
            <p:spPr>
              <a:xfrm>
                <a:off x="4973916" y="4605124"/>
                <a:ext cx="125530" cy="322178"/>
              </a:xfrm>
              <a:custGeom>
                <a:avLst/>
                <a:gdLst/>
                <a:ahLst/>
                <a:cxnLst/>
                <a:rect l="0" t="0" r="0" b="0"/>
                <a:pathLst>
                  <a:path w="125530" h="322178">
                    <a:moveTo>
                      <a:pt x="84271" y="232713"/>
                    </a:moveTo>
                    <a:lnTo>
                      <a:pt x="90092" y="215250"/>
                    </a:lnTo>
                    <a:lnTo>
                      <a:pt x="89370" y="207669"/>
                    </a:lnTo>
                    <a:lnTo>
                      <a:pt x="82070" y="192749"/>
                    </a:lnTo>
                    <a:lnTo>
                      <a:pt x="75494" y="189013"/>
                    </a:lnTo>
                    <a:lnTo>
                      <a:pt x="58440" y="188111"/>
                    </a:lnTo>
                    <a:lnTo>
                      <a:pt x="28289" y="200275"/>
                    </a:lnTo>
                    <a:lnTo>
                      <a:pt x="13499" y="215860"/>
                    </a:lnTo>
                    <a:lnTo>
                      <a:pt x="4082" y="236188"/>
                    </a:lnTo>
                    <a:lnTo>
                      <a:pt x="0" y="273813"/>
                    </a:lnTo>
                    <a:lnTo>
                      <a:pt x="3363" y="297277"/>
                    </a:lnTo>
                    <a:lnTo>
                      <a:pt x="8401" y="306214"/>
                    </a:lnTo>
                    <a:lnTo>
                      <a:pt x="23747" y="319394"/>
                    </a:lnTo>
                    <a:lnTo>
                      <a:pt x="32957" y="322177"/>
                    </a:lnTo>
                    <a:lnTo>
                      <a:pt x="52936" y="322021"/>
                    </a:lnTo>
                    <a:lnTo>
                      <a:pt x="70750" y="314642"/>
                    </a:lnTo>
                    <a:lnTo>
                      <a:pt x="78912" y="309262"/>
                    </a:lnTo>
                    <a:lnTo>
                      <a:pt x="91230" y="293539"/>
                    </a:lnTo>
                    <a:lnTo>
                      <a:pt x="109065" y="253663"/>
                    </a:lnTo>
                    <a:lnTo>
                      <a:pt x="116784" y="195517"/>
                    </a:lnTo>
                    <a:lnTo>
                      <a:pt x="125529" y="139811"/>
                    </a:lnTo>
                    <a:lnTo>
                      <a:pt x="124111" y="95129"/>
                    </a:lnTo>
                    <a:lnTo>
                      <a:pt x="118538" y="41465"/>
                    </a:lnTo>
                    <a:lnTo>
                      <a:pt x="111751" y="4260"/>
                    </a:lnTo>
                    <a:lnTo>
                      <a:pt x="107464" y="0"/>
                    </a:lnTo>
                    <a:lnTo>
                      <a:pt x="102170" y="815"/>
                    </a:lnTo>
                    <a:lnTo>
                      <a:pt x="96204" y="5013"/>
                    </a:lnTo>
                    <a:lnTo>
                      <a:pt x="89574" y="25923"/>
                    </a:lnTo>
                    <a:lnTo>
                      <a:pt x="85318" y="88983"/>
                    </a:lnTo>
                    <a:lnTo>
                      <a:pt x="84582" y="142069"/>
                    </a:lnTo>
                    <a:lnTo>
                      <a:pt x="90184" y="196380"/>
                    </a:lnTo>
                    <a:lnTo>
                      <a:pt x="95456" y="259334"/>
                    </a:lnTo>
                    <a:lnTo>
                      <a:pt x="106201" y="309469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Freeform 236"/>
              <p:cNvSpPr/>
              <p:nvPr/>
            </p:nvSpPr>
            <p:spPr>
              <a:xfrm>
                <a:off x="5310385" y="4552743"/>
                <a:ext cx="108162" cy="358540"/>
              </a:xfrm>
              <a:custGeom>
                <a:avLst/>
                <a:gdLst/>
                <a:ahLst/>
                <a:cxnLst/>
                <a:rect l="0" t="0" r="0" b="0"/>
                <a:pathLst>
                  <a:path w="108162" h="358540">
                    <a:moveTo>
                      <a:pt x="0" y="0"/>
                    </a:moveTo>
                    <a:lnTo>
                      <a:pt x="3248" y="44463"/>
                    </a:lnTo>
                    <a:lnTo>
                      <a:pt x="9441" y="105303"/>
                    </a:lnTo>
                    <a:lnTo>
                      <a:pt x="10513" y="166438"/>
                    </a:lnTo>
                    <a:lnTo>
                      <a:pt x="16652" y="230849"/>
                    </a:lnTo>
                    <a:lnTo>
                      <a:pt x="20366" y="284589"/>
                    </a:lnTo>
                    <a:lnTo>
                      <a:pt x="21621" y="335443"/>
                    </a:lnTo>
                    <a:lnTo>
                      <a:pt x="30657" y="281622"/>
                    </a:lnTo>
                    <a:lnTo>
                      <a:pt x="37180" y="251062"/>
                    </a:lnTo>
                    <a:lnTo>
                      <a:pt x="44280" y="240476"/>
                    </a:lnTo>
                    <a:lnTo>
                      <a:pt x="53887" y="233418"/>
                    </a:lnTo>
                    <a:lnTo>
                      <a:pt x="65165" y="228713"/>
                    </a:lnTo>
                    <a:lnTo>
                      <a:pt x="75120" y="228013"/>
                    </a:lnTo>
                    <a:lnTo>
                      <a:pt x="92679" y="233733"/>
                    </a:lnTo>
                    <a:lnTo>
                      <a:pt x="98337" y="241107"/>
                    </a:lnTo>
                    <a:lnTo>
                      <a:pt x="104622" y="262295"/>
                    </a:lnTo>
                    <a:lnTo>
                      <a:pt x="108161" y="301623"/>
                    </a:lnTo>
                    <a:lnTo>
                      <a:pt x="102491" y="323305"/>
                    </a:lnTo>
                    <a:lnTo>
                      <a:pt x="97567" y="332498"/>
                    </a:lnTo>
                    <a:lnTo>
                      <a:pt x="82350" y="345961"/>
                    </a:lnTo>
                    <a:lnTo>
                      <a:pt x="62185" y="354788"/>
                    </a:lnTo>
                    <a:lnTo>
                      <a:pt x="28307" y="358539"/>
                    </a:lnTo>
                    <a:lnTo>
                      <a:pt x="22526" y="357206"/>
                    </a:lnTo>
                    <a:lnTo>
                      <a:pt x="10965" y="350884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Freeform 237"/>
              <p:cNvSpPr/>
              <p:nvPr/>
            </p:nvSpPr>
            <p:spPr>
              <a:xfrm>
                <a:off x="5452931" y="4783011"/>
                <a:ext cx="43862" cy="76756"/>
              </a:xfrm>
              <a:custGeom>
                <a:avLst/>
                <a:gdLst/>
                <a:ahLst/>
                <a:cxnLst/>
                <a:rect l="0" t="0" r="0" b="0"/>
                <a:pathLst>
                  <a:path w="43862" h="76756">
                    <a:moveTo>
                      <a:pt x="0" y="0"/>
                    </a:moveTo>
                    <a:lnTo>
                      <a:pt x="17509" y="19945"/>
                    </a:lnTo>
                    <a:lnTo>
                      <a:pt x="37934" y="58539"/>
                    </a:lnTo>
                    <a:lnTo>
                      <a:pt x="43861" y="76755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Freeform 238"/>
              <p:cNvSpPr/>
              <p:nvPr/>
            </p:nvSpPr>
            <p:spPr>
              <a:xfrm>
                <a:off x="5463896" y="4772046"/>
                <a:ext cx="120618" cy="285095"/>
              </a:xfrm>
              <a:custGeom>
                <a:avLst/>
                <a:gdLst/>
                <a:ahLst/>
                <a:cxnLst/>
                <a:rect l="0" t="0" r="0" b="0"/>
                <a:pathLst>
                  <a:path w="120618" h="285095">
                    <a:moveTo>
                      <a:pt x="120617" y="0"/>
                    </a:moveTo>
                    <a:lnTo>
                      <a:pt x="105440" y="50960"/>
                    </a:lnTo>
                    <a:lnTo>
                      <a:pt x="86474" y="100790"/>
                    </a:lnTo>
                    <a:lnTo>
                      <a:pt x="64055" y="160561"/>
                    </a:lnTo>
                    <a:lnTo>
                      <a:pt x="39141" y="215100"/>
                    </a:lnTo>
                    <a:lnTo>
                      <a:pt x="14004" y="259084"/>
                    </a:lnTo>
                    <a:lnTo>
                      <a:pt x="0" y="285094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Freeform 239"/>
              <p:cNvSpPr/>
              <p:nvPr/>
            </p:nvSpPr>
            <p:spPr>
              <a:xfrm>
                <a:off x="5617407" y="4903627"/>
                <a:ext cx="27752" cy="87722"/>
              </a:xfrm>
              <a:custGeom>
                <a:avLst/>
                <a:gdLst/>
                <a:ahLst/>
                <a:cxnLst/>
                <a:rect l="0" t="0" r="0" b="0"/>
                <a:pathLst>
                  <a:path w="27752" h="87722">
                    <a:moveTo>
                      <a:pt x="21931" y="0"/>
                    </a:moveTo>
                    <a:lnTo>
                      <a:pt x="27751" y="17463"/>
                    </a:lnTo>
                    <a:lnTo>
                      <a:pt x="27361" y="35783"/>
                    </a:lnTo>
                    <a:lnTo>
                      <a:pt x="21907" y="54891"/>
                    </a:lnTo>
                    <a:lnTo>
                      <a:pt x="0" y="87721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Freeform 240"/>
              <p:cNvSpPr/>
              <p:nvPr/>
            </p:nvSpPr>
            <p:spPr>
              <a:xfrm>
                <a:off x="5906957" y="4750115"/>
                <a:ext cx="116280" cy="165897"/>
              </a:xfrm>
              <a:custGeom>
                <a:avLst/>
                <a:gdLst/>
                <a:ahLst/>
                <a:cxnLst/>
                <a:rect l="0" t="0" r="0" b="0"/>
                <a:pathLst>
                  <a:path w="116280" h="165897">
                    <a:moveTo>
                      <a:pt x="61335" y="10966"/>
                    </a:moveTo>
                    <a:lnTo>
                      <a:pt x="38052" y="16787"/>
                    </a:lnTo>
                    <a:lnTo>
                      <a:pt x="20122" y="29391"/>
                    </a:lnTo>
                    <a:lnTo>
                      <a:pt x="11930" y="37869"/>
                    </a:lnTo>
                    <a:lnTo>
                      <a:pt x="2827" y="60285"/>
                    </a:lnTo>
                    <a:lnTo>
                      <a:pt x="0" y="86493"/>
                    </a:lnTo>
                    <a:lnTo>
                      <a:pt x="2804" y="114385"/>
                    </a:lnTo>
                    <a:lnTo>
                      <a:pt x="11361" y="136529"/>
                    </a:lnTo>
                    <a:lnTo>
                      <a:pt x="17054" y="145845"/>
                    </a:lnTo>
                    <a:lnTo>
                      <a:pt x="36375" y="159445"/>
                    </a:lnTo>
                    <a:lnTo>
                      <a:pt x="48350" y="164778"/>
                    </a:lnTo>
                    <a:lnTo>
                      <a:pt x="59989" y="165896"/>
                    </a:lnTo>
                    <a:lnTo>
                      <a:pt x="82668" y="160641"/>
                    </a:lnTo>
                    <a:lnTo>
                      <a:pt x="101682" y="146933"/>
                    </a:lnTo>
                    <a:lnTo>
                      <a:pt x="110163" y="138162"/>
                    </a:lnTo>
                    <a:lnTo>
                      <a:pt x="114599" y="126222"/>
                    </a:lnTo>
                    <a:lnTo>
                      <a:pt x="116279" y="96710"/>
                    </a:lnTo>
                    <a:lnTo>
                      <a:pt x="104554" y="57489"/>
                    </a:lnTo>
                    <a:lnTo>
                      <a:pt x="85647" y="28540"/>
                    </a:lnTo>
                    <a:lnTo>
                      <a:pt x="50370" y="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Freeform 241"/>
              <p:cNvSpPr/>
              <p:nvPr/>
            </p:nvSpPr>
            <p:spPr>
              <a:xfrm>
                <a:off x="6058174" y="4593686"/>
                <a:ext cx="107492" cy="331872"/>
              </a:xfrm>
              <a:custGeom>
                <a:avLst/>
                <a:gdLst/>
                <a:ahLst/>
                <a:cxnLst/>
                <a:rect l="0" t="0" r="0" b="0"/>
                <a:pathLst>
                  <a:path w="107492" h="331872">
                    <a:moveTo>
                      <a:pt x="52665" y="331871"/>
                    </a:moveTo>
                    <a:lnTo>
                      <a:pt x="49416" y="287409"/>
                    </a:lnTo>
                    <a:lnTo>
                      <a:pt x="33963" y="224352"/>
                    </a:lnTo>
                    <a:lnTo>
                      <a:pt x="19685" y="163844"/>
                    </a:lnTo>
                    <a:lnTo>
                      <a:pt x="5133" y="99413"/>
                    </a:lnTo>
                    <a:lnTo>
                      <a:pt x="0" y="54522"/>
                    </a:lnTo>
                    <a:lnTo>
                      <a:pt x="5297" y="31538"/>
                    </a:lnTo>
                    <a:lnTo>
                      <a:pt x="10121" y="21998"/>
                    </a:lnTo>
                    <a:lnTo>
                      <a:pt x="25228" y="8149"/>
                    </a:lnTo>
                    <a:lnTo>
                      <a:pt x="34374" y="2750"/>
                    </a:lnTo>
                    <a:lnTo>
                      <a:pt x="54282" y="0"/>
                    </a:lnTo>
                    <a:lnTo>
                      <a:pt x="82791" y="5302"/>
                    </a:lnTo>
                    <a:lnTo>
                      <a:pt x="107491" y="13883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Freeform 242"/>
              <p:cNvSpPr/>
              <p:nvPr/>
            </p:nvSpPr>
            <p:spPr>
              <a:xfrm>
                <a:off x="6023118" y="4750115"/>
                <a:ext cx="142548" cy="21931"/>
              </a:xfrm>
              <a:custGeom>
                <a:avLst/>
                <a:gdLst/>
                <a:ahLst/>
                <a:cxnLst/>
                <a:rect l="0" t="0" r="0" b="0"/>
                <a:pathLst>
                  <a:path w="142548" h="21931">
                    <a:moveTo>
                      <a:pt x="142547" y="0"/>
                    </a:moveTo>
                    <a:lnTo>
                      <a:pt x="85119" y="15262"/>
                    </a:lnTo>
                    <a:lnTo>
                      <a:pt x="23130" y="20613"/>
                    </a:lnTo>
                    <a:lnTo>
                      <a:pt x="0" y="21930"/>
                    </a:lnTo>
                  </a:path>
                </a:pathLst>
              </a:custGeom>
              <a:ln w="39623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57" name="Group 256"/>
          <p:cNvGrpSpPr/>
          <p:nvPr/>
        </p:nvGrpSpPr>
        <p:grpSpPr>
          <a:xfrm>
            <a:off x="482600" y="5320751"/>
            <a:ext cx="2228470" cy="737317"/>
            <a:chOff x="482600" y="5320751"/>
            <a:chExt cx="2228470" cy="737317"/>
          </a:xfrm>
        </p:grpSpPr>
        <p:sp>
          <p:nvSpPr>
            <p:cNvPr id="246" name="Freeform 245"/>
            <p:cNvSpPr/>
            <p:nvPr/>
          </p:nvSpPr>
          <p:spPr>
            <a:xfrm>
              <a:off x="482600" y="5320751"/>
              <a:ext cx="448930" cy="717551"/>
            </a:xfrm>
            <a:custGeom>
              <a:avLst/>
              <a:gdLst/>
              <a:ahLst/>
              <a:cxnLst/>
              <a:rect l="0" t="0" r="0" b="0"/>
              <a:pathLst>
                <a:path w="448930" h="717551">
                  <a:moveTo>
                    <a:pt x="34819" y="667676"/>
                  </a:moveTo>
                  <a:lnTo>
                    <a:pt x="22855" y="622109"/>
                  </a:lnTo>
                  <a:lnTo>
                    <a:pt x="23644" y="529139"/>
                  </a:lnTo>
                  <a:lnTo>
                    <a:pt x="32612" y="426448"/>
                  </a:lnTo>
                  <a:lnTo>
                    <a:pt x="34165" y="341716"/>
                  </a:lnTo>
                  <a:lnTo>
                    <a:pt x="34626" y="255352"/>
                  </a:lnTo>
                  <a:lnTo>
                    <a:pt x="34781" y="153417"/>
                  </a:lnTo>
                  <a:lnTo>
                    <a:pt x="34812" y="58771"/>
                  </a:lnTo>
                  <a:lnTo>
                    <a:pt x="34814" y="35410"/>
                  </a:lnTo>
                  <a:lnTo>
                    <a:pt x="42554" y="19836"/>
                  </a:lnTo>
                  <a:lnTo>
                    <a:pt x="55451" y="9454"/>
                  </a:lnTo>
                  <a:lnTo>
                    <a:pt x="71787" y="2532"/>
                  </a:lnTo>
                  <a:lnTo>
                    <a:pt x="105414" y="0"/>
                  </a:lnTo>
                  <a:lnTo>
                    <a:pt x="174287" y="14136"/>
                  </a:lnTo>
                  <a:lnTo>
                    <a:pt x="217142" y="39217"/>
                  </a:lnTo>
                  <a:lnTo>
                    <a:pt x="311604" y="118536"/>
                  </a:lnTo>
                  <a:lnTo>
                    <a:pt x="372529" y="215719"/>
                  </a:lnTo>
                  <a:lnTo>
                    <a:pt x="404628" y="271325"/>
                  </a:lnTo>
                  <a:lnTo>
                    <a:pt x="433784" y="364488"/>
                  </a:lnTo>
                  <a:lnTo>
                    <a:pt x="448929" y="449163"/>
                  </a:lnTo>
                  <a:lnTo>
                    <a:pt x="442311" y="517386"/>
                  </a:lnTo>
                  <a:lnTo>
                    <a:pt x="428070" y="553164"/>
                  </a:lnTo>
                  <a:lnTo>
                    <a:pt x="353581" y="643874"/>
                  </a:lnTo>
                  <a:lnTo>
                    <a:pt x="309815" y="669865"/>
                  </a:lnTo>
                  <a:lnTo>
                    <a:pt x="208606" y="707982"/>
                  </a:lnTo>
                  <a:lnTo>
                    <a:pt x="125318" y="717550"/>
                  </a:lnTo>
                  <a:lnTo>
                    <a:pt x="44671" y="714282"/>
                  </a:lnTo>
                  <a:lnTo>
                    <a:pt x="0" y="702496"/>
                  </a:lnTo>
                </a:path>
              </a:pathLst>
            </a:custGeom>
            <a:ln w="6286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1047884" y="5796918"/>
              <a:ext cx="9244" cy="261150"/>
            </a:xfrm>
            <a:custGeom>
              <a:avLst/>
              <a:gdLst/>
              <a:ahLst/>
              <a:cxnLst/>
              <a:rect l="0" t="0" r="0" b="0"/>
              <a:pathLst>
                <a:path w="9244" h="261150">
                  <a:moveTo>
                    <a:pt x="9243" y="0"/>
                  </a:moveTo>
                  <a:lnTo>
                    <a:pt x="0" y="27727"/>
                  </a:lnTo>
                  <a:lnTo>
                    <a:pt x="6688" y="124757"/>
                  </a:lnTo>
                  <a:lnTo>
                    <a:pt x="8738" y="215293"/>
                  </a:lnTo>
                  <a:lnTo>
                    <a:pt x="9243" y="261149"/>
                  </a:lnTo>
                </a:path>
              </a:pathLst>
            </a:custGeom>
            <a:ln w="6286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1022307" y="5553179"/>
              <a:ext cx="1" cy="34821"/>
            </a:xfrm>
            <a:custGeom>
              <a:avLst/>
              <a:gdLst/>
              <a:ahLst/>
              <a:cxnLst/>
              <a:rect l="0" t="0" r="0" b="0"/>
              <a:pathLst>
                <a:path w="1" h="34821">
                  <a:moveTo>
                    <a:pt x="0" y="0"/>
                  </a:moveTo>
                  <a:lnTo>
                    <a:pt x="0" y="34820"/>
                  </a:lnTo>
                </a:path>
              </a:pathLst>
            </a:custGeom>
            <a:ln w="6286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1144176" y="5570589"/>
              <a:ext cx="208920" cy="391987"/>
            </a:xfrm>
            <a:custGeom>
              <a:avLst/>
              <a:gdLst/>
              <a:ahLst/>
              <a:cxnLst/>
              <a:rect l="0" t="0" r="0" b="0"/>
              <a:pathLst>
                <a:path w="208920" h="391987">
                  <a:moveTo>
                    <a:pt x="0" y="139279"/>
                  </a:moveTo>
                  <a:lnTo>
                    <a:pt x="41661" y="240332"/>
                  </a:lnTo>
                  <a:lnTo>
                    <a:pt x="74816" y="330339"/>
                  </a:lnTo>
                  <a:lnTo>
                    <a:pt x="92667" y="382885"/>
                  </a:lnTo>
                  <a:lnTo>
                    <a:pt x="100467" y="390667"/>
                  </a:lnTo>
                  <a:lnTo>
                    <a:pt x="109536" y="391986"/>
                  </a:lnTo>
                  <a:lnTo>
                    <a:pt x="119450" y="388997"/>
                  </a:lnTo>
                  <a:lnTo>
                    <a:pt x="126060" y="379266"/>
                  </a:lnTo>
                  <a:lnTo>
                    <a:pt x="146781" y="286614"/>
                  </a:lnTo>
                  <a:lnTo>
                    <a:pt x="166697" y="196612"/>
                  </a:lnTo>
                  <a:lnTo>
                    <a:pt x="177796" y="109480"/>
                  </a:lnTo>
                  <a:lnTo>
                    <a:pt x="204085" y="15917"/>
                  </a:lnTo>
                  <a:lnTo>
                    <a:pt x="208919" y="0"/>
                  </a:lnTo>
                </a:path>
              </a:pathLst>
            </a:custGeom>
            <a:ln w="6286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1465722" y="5744688"/>
              <a:ext cx="9243" cy="261150"/>
            </a:xfrm>
            <a:custGeom>
              <a:avLst/>
              <a:gdLst/>
              <a:ahLst/>
              <a:cxnLst/>
              <a:rect l="0" t="0" r="0" b="0"/>
              <a:pathLst>
                <a:path w="9243" h="261150">
                  <a:moveTo>
                    <a:pt x="9242" y="0"/>
                  </a:moveTo>
                  <a:lnTo>
                    <a:pt x="0" y="27727"/>
                  </a:lnTo>
                  <a:lnTo>
                    <a:pt x="621" y="56816"/>
                  </a:lnTo>
                  <a:lnTo>
                    <a:pt x="7539" y="141260"/>
                  </a:lnTo>
                  <a:lnTo>
                    <a:pt x="9018" y="240012"/>
                  </a:lnTo>
                  <a:lnTo>
                    <a:pt x="9242" y="261149"/>
                  </a:lnTo>
                </a:path>
              </a:pathLst>
            </a:custGeom>
            <a:ln w="6286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1457555" y="5535769"/>
              <a:ext cx="17411" cy="17412"/>
            </a:xfrm>
            <a:custGeom>
              <a:avLst/>
              <a:gdLst/>
              <a:ahLst/>
              <a:cxnLst/>
              <a:rect l="0" t="0" r="0" b="0"/>
              <a:pathLst>
                <a:path w="17411" h="17412">
                  <a:moveTo>
                    <a:pt x="17410" y="0"/>
                  </a:moveTo>
                  <a:lnTo>
                    <a:pt x="0" y="17411"/>
                  </a:lnTo>
                </a:path>
              </a:pathLst>
            </a:custGeom>
            <a:ln w="6286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1618924" y="5613577"/>
              <a:ext cx="256491" cy="322622"/>
            </a:xfrm>
            <a:custGeom>
              <a:avLst/>
              <a:gdLst/>
              <a:ahLst/>
              <a:cxnLst/>
              <a:rect l="0" t="0" r="0" b="0"/>
              <a:pathLst>
                <a:path w="256491" h="322622">
                  <a:moveTo>
                    <a:pt x="152009" y="9242"/>
                  </a:moveTo>
                  <a:lnTo>
                    <a:pt x="124282" y="0"/>
                  </a:lnTo>
                  <a:lnTo>
                    <a:pt x="95194" y="621"/>
                  </a:lnTo>
                  <a:lnTo>
                    <a:pt x="64856" y="9279"/>
                  </a:lnTo>
                  <a:lnTo>
                    <a:pt x="38476" y="26024"/>
                  </a:lnTo>
                  <a:lnTo>
                    <a:pt x="19014" y="51520"/>
                  </a:lnTo>
                  <a:lnTo>
                    <a:pt x="5851" y="84131"/>
                  </a:lnTo>
                  <a:lnTo>
                    <a:pt x="0" y="124417"/>
                  </a:lnTo>
                  <a:lnTo>
                    <a:pt x="4243" y="140189"/>
                  </a:lnTo>
                  <a:lnTo>
                    <a:pt x="12875" y="152638"/>
                  </a:lnTo>
                  <a:lnTo>
                    <a:pt x="24433" y="162873"/>
                  </a:lnTo>
                  <a:lnTo>
                    <a:pt x="57910" y="174244"/>
                  </a:lnTo>
                  <a:lnTo>
                    <a:pt x="142449" y="181544"/>
                  </a:lnTo>
                  <a:lnTo>
                    <a:pt x="201406" y="201293"/>
                  </a:lnTo>
                  <a:lnTo>
                    <a:pt x="246387" y="231648"/>
                  </a:lnTo>
                  <a:lnTo>
                    <a:pt x="253617" y="244562"/>
                  </a:lnTo>
                  <a:lnTo>
                    <a:pt x="256490" y="274387"/>
                  </a:lnTo>
                  <a:lnTo>
                    <a:pt x="250680" y="286596"/>
                  </a:lnTo>
                  <a:lnTo>
                    <a:pt x="228748" y="305320"/>
                  </a:lnTo>
                  <a:lnTo>
                    <a:pt x="174532" y="317494"/>
                  </a:lnTo>
                  <a:lnTo>
                    <a:pt x="84738" y="321945"/>
                  </a:lnTo>
                  <a:lnTo>
                    <a:pt x="64960" y="322621"/>
                  </a:lnTo>
                </a:path>
              </a:pathLst>
            </a:custGeom>
            <a:ln w="6286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2005430" y="5727277"/>
              <a:ext cx="26653" cy="243740"/>
            </a:xfrm>
            <a:custGeom>
              <a:avLst/>
              <a:gdLst/>
              <a:ahLst/>
              <a:cxnLst/>
              <a:rect l="0" t="0" r="0" b="0"/>
              <a:pathLst>
                <a:path w="26653" h="243740">
                  <a:moveTo>
                    <a:pt x="9242" y="0"/>
                  </a:moveTo>
                  <a:lnTo>
                    <a:pt x="0" y="27727"/>
                  </a:lnTo>
                  <a:lnTo>
                    <a:pt x="621" y="56815"/>
                  </a:lnTo>
                  <a:lnTo>
                    <a:pt x="7539" y="141261"/>
                  </a:lnTo>
                  <a:lnTo>
                    <a:pt x="26652" y="243739"/>
                  </a:lnTo>
                </a:path>
              </a:pathLst>
            </a:custGeom>
            <a:ln w="6286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1962443" y="5483539"/>
              <a:ext cx="17411" cy="17411"/>
            </a:xfrm>
            <a:custGeom>
              <a:avLst/>
              <a:gdLst/>
              <a:ahLst/>
              <a:cxnLst/>
              <a:rect l="0" t="0" r="0" b="0"/>
              <a:pathLst>
                <a:path w="17411" h="17411">
                  <a:moveTo>
                    <a:pt x="17410" y="0"/>
                  </a:moveTo>
                  <a:lnTo>
                    <a:pt x="0" y="17410"/>
                  </a:lnTo>
                </a:path>
              </a:pathLst>
            </a:custGeom>
            <a:ln w="6286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2132003" y="5657638"/>
              <a:ext cx="208884" cy="322628"/>
            </a:xfrm>
            <a:custGeom>
              <a:avLst/>
              <a:gdLst/>
              <a:ahLst/>
              <a:cxnLst/>
              <a:rect l="0" t="0" r="0" b="0"/>
              <a:pathLst>
                <a:path w="208884" h="322628">
                  <a:moveTo>
                    <a:pt x="126408" y="0"/>
                  </a:moveTo>
                  <a:lnTo>
                    <a:pt x="74679" y="15834"/>
                  </a:lnTo>
                  <a:lnTo>
                    <a:pt x="47963" y="33475"/>
                  </a:lnTo>
                  <a:lnTo>
                    <a:pt x="28352" y="59370"/>
                  </a:lnTo>
                  <a:lnTo>
                    <a:pt x="0" y="132522"/>
                  </a:lnTo>
                  <a:lnTo>
                    <a:pt x="184" y="198749"/>
                  </a:lnTo>
                  <a:lnTo>
                    <a:pt x="12490" y="258136"/>
                  </a:lnTo>
                  <a:lnTo>
                    <a:pt x="37630" y="303244"/>
                  </a:lnTo>
                  <a:lnTo>
                    <a:pt x="51747" y="312425"/>
                  </a:lnTo>
                  <a:lnTo>
                    <a:pt x="88067" y="322627"/>
                  </a:lnTo>
                  <a:lnTo>
                    <a:pt x="104716" y="321479"/>
                  </a:lnTo>
                  <a:lnTo>
                    <a:pt x="133532" y="309886"/>
                  </a:lnTo>
                  <a:lnTo>
                    <a:pt x="171506" y="281609"/>
                  </a:lnTo>
                  <a:lnTo>
                    <a:pt x="198018" y="239484"/>
                  </a:lnTo>
                  <a:lnTo>
                    <a:pt x="208883" y="181006"/>
                  </a:lnTo>
                  <a:lnTo>
                    <a:pt x="198654" y="105824"/>
                  </a:lnTo>
                  <a:lnTo>
                    <a:pt x="188823" y="70246"/>
                  </a:lnTo>
                  <a:lnTo>
                    <a:pt x="179625" y="56503"/>
                  </a:lnTo>
                  <a:lnTo>
                    <a:pt x="108998" y="0"/>
                  </a:lnTo>
                </a:path>
              </a:pathLst>
            </a:custGeom>
            <a:ln w="6286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2397690" y="5556024"/>
              <a:ext cx="313380" cy="455330"/>
            </a:xfrm>
            <a:custGeom>
              <a:avLst/>
              <a:gdLst/>
              <a:ahLst/>
              <a:cxnLst/>
              <a:rect l="0" t="0" r="0" b="0"/>
              <a:pathLst>
                <a:path w="313380" h="455330">
                  <a:moveTo>
                    <a:pt x="0" y="258303"/>
                  </a:moveTo>
                  <a:lnTo>
                    <a:pt x="41661" y="347392"/>
                  </a:lnTo>
                  <a:lnTo>
                    <a:pt x="74816" y="441913"/>
                  </a:lnTo>
                  <a:lnTo>
                    <a:pt x="75024" y="452284"/>
                  </a:lnTo>
                  <a:lnTo>
                    <a:pt x="71295" y="455329"/>
                  </a:lnTo>
                  <a:lnTo>
                    <a:pt x="64940" y="453490"/>
                  </a:lnTo>
                  <a:lnTo>
                    <a:pt x="52720" y="435972"/>
                  </a:lnTo>
                  <a:lnTo>
                    <a:pt x="42776" y="404972"/>
                  </a:lnTo>
                  <a:lnTo>
                    <a:pt x="31233" y="316578"/>
                  </a:lnTo>
                  <a:lnTo>
                    <a:pt x="20141" y="223603"/>
                  </a:lnTo>
                  <a:lnTo>
                    <a:pt x="31849" y="127932"/>
                  </a:lnTo>
                  <a:lnTo>
                    <a:pt x="49200" y="71368"/>
                  </a:lnTo>
                  <a:lnTo>
                    <a:pt x="99786" y="4324"/>
                  </a:lnTo>
                  <a:lnTo>
                    <a:pt x="112950" y="0"/>
                  </a:lnTo>
                  <a:lnTo>
                    <a:pt x="143053" y="5512"/>
                  </a:lnTo>
                  <a:lnTo>
                    <a:pt x="170618" y="26017"/>
                  </a:lnTo>
                  <a:lnTo>
                    <a:pt x="193831" y="54475"/>
                  </a:lnTo>
                  <a:lnTo>
                    <a:pt x="249085" y="156226"/>
                  </a:lnTo>
                  <a:lnTo>
                    <a:pt x="283538" y="255942"/>
                  </a:lnTo>
                  <a:lnTo>
                    <a:pt x="305478" y="341376"/>
                  </a:lnTo>
                  <a:lnTo>
                    <a:pt x="313379" y="432403"/>
                  </a:lnTo>
                </a:path>
              </a:pathLst>
            </a:custGeom>
            <a:ln w="6286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2" name="Group 281"/>
          <p:cNvGrpSpPr/>
          <p:nvPr/>
        </p:nvGrpSpPr>
        <p:grpSpPr>
          <a:xfrm>
            <a:off x="4095007" y="5158740"/>
            <a:ext cx="1355560" cy="1061340"/>
            <a:chOff x="4095007" y="5158740"/>
            <a:chExt cx="1355560" cy="1061340"/>
          </a:xfrm>
        </p:grpSpPr>
        <p:sp>
          <p:nvSpPr>
            <p:cNvPr id="258" name="Freeform 257"/>
            <p:cNvSpPr/>
            <p:nvPr/>
          </p:nvSpPr>
          <p:spPr>
            <a:xfrm>
              <a:off x="4182719" y="5316999"/>
              <a:ext cx="224968" cy="487022"/>
            </a:xfrm>
            <a:custGeom>
              <a:avLst/>
              <a:gdLst/>
              <a:ahLst/>
              <a:cxnLst/>
              <a:rect l="0" t="0" r="0" b="0"/>
              <a:pathLst>
                <a:path w="224968" h="487022">
                  <a:moveTo>
                    <a:pt x="132677" y="90924"/>
                  </a:moveTo>
                  <a:lnTo>
                    <a:pt x="115910" y="36350"/>
                  </a:lnTo>
                  <a:lnTo>
                    <a:pt x="89020" y="2221"/>
                  </a:lnTo>
                  <a:lnTo>
                    <a:pt x="83064" y="0"/>
                  </a:lnTo>
                  <a:lnTo>
                    <a:pt x="77041" y="570"/>
                  </a:lnTo>
                  <a:lnTo>
                    <a:pt x="40161" y="16322"/>
                  </a:lnTo>
                  <a:lnTo>
                    <a:pt x="26272" y="30080"/>
                  </a:lnTo>
                  <a:lnTo>
                    <a:pt x="8012" y="63980"/>
                  </a:lnTo>
                  <a:lnTo>
                    <a:pt x="1045" y="82025"/>
                  </a:lnTo>
                  <a:lnTo>
                    <a:pt x="0" y="100300"/>
                  </a:lnTo>
                  <a:lnTo>
                    <a:pt x="13205" y="155540"/>
                  </a:lnTo>
                  <a:lnTo>
                    <a:pt x="16113" y="164766"/>
                  </a:lnTo>
                  <a:lnTo>
                    <a:pt x="21127" y="171941"/>
                  </a:lnTo>
                  <a:lnTo>
                    <a:pt x="34903" y="182648"/>
                  </a:lnTo>
                  <a:lnTo>
                    <a:pt x="51281" y="185355"/>
                  </a:lnTo>
                  <a:lnTo>
                    <a:pt x="68814" y="182116"/>
                  </a:lnTo>
                  <a:lnTo>
                    <a:pt x="86861" y="173839"/>
                  </a:lnTo>
                  <a:lnTo>
                    <a:pt x="99667" y="160589"/>
                  </a:lnTo>
                  <a:lnTo>
                    <a:pt x="116244" y="127017"/>
                  </a:lnTo>
                  <a:lnTo>
                    <a:pt x="118645" y="125241"/>
                  </a:lnTo>
                  <a:lnTo>
                    <a:pt x="120246" y="128158"/>
                  </a:lnTo>
                  <a:lnTo>
                    <a:pt x="123026" y="173382"/>
                  </a:lnTo>
                  <a:lnTo>
                    <a:pt x="123365" y="220620"/>
                  </a:lnTo>
                  <a:lnTo>
                    <a:pt x="123432" y="274348"/>
                  </a:lnTo>
                  <a:lnTo>
                    <a:pt x="123443" y="319143"/>
                  </a:lnTo>
                  <a:lnTo>
                    <a:pt x="123447" y="364888"/>
                  </a:lnTo>
                  <a:lnTo>
                    <a:pt x="123448" y="418912"/>
                  </a:lnTo>
                  <a:lnTo>
                    <a:pt x="123448" y="469082"/>
                  </a:lnTo>
                  <a:lnTo>
                    <a:pt x="122423" y="486644"/>
                  </a:lnTo>
                  <a:lnTo>
                    <a:pt x="120713" y="487021"/>
                  </a:lnTo>
                  <a:lnTo>
                    <a:pt x="118548" y="484196"/>
                  </a:lnTo>
                  <a:lnTo>
                    <a:pt x="115501" y="460621"/>
                  </a:lnTo>
                  <a:lnTo>
                    <a:pt x="119498" y="432557"/>
                  </a:lnTo>
                  <a:lnTo>
                    <a:pt x="132076" y="404759"/>
                  </a:lnTo>
                  <a:lnTo>
                    <a:pt x="166734" y="362187"/>
                  </a:lnTo>
                  <a:lnTo>
                    <a:pt x="204613" y="340990"/>
                  </a:lnTo>
                  <a:lnTo>
                    <a:pt x="224967" y="330880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4372694" y="5361779"/>
              <a:ext cx="124745" cy="151292"/>
            </a:xfrm>
            <a:custGeom>
              <a:avLst/>
              <a:gdLst/>
              <a:ahLst/>
              <a:cxnLst/>
              <a:rect l="0" t="0" r="0" b="0"/>
              <a:pathLst>
                <a:path w="124745" h="151292">
                  <a:moveTo>
                    <a:pt x="7305" y="0"/>
                  </a:moveTo>
                  <a:lnTo>
                    <a:pt x="0" y="32853"/>
                  </a:lnTo>
                  <a:lnTo>
                    <a:pt x="1380" y="66134"/>
                  </a:lnTo>
                  <a:lnTo>
                    <a:pt x="14918" y="118964"/>
                  </a:lnTo>
                  <a:lnTo>
                    <a:pt x="24703" y="137986"/>
                  </a:lnTo>
                  <a:lnTo>
                    <a:pt x="32234" y="144289"/>
                  </a:lnTo>
                  <a:lnTo>
                    <a:pt x="51541" y="151291"/>
                  </a:lnTo>
                  <a:lnTo>
                    <a:pt x="60381" y="151108"/>
                  </a:lnTo>
                  <a:lnTo>
                    <a:pt x="75672" y="145436"/>
                  </a:lnTo>
                  <a:lnTo>
                    <a:pt x="86570" y="133344"/>
                  </a:lnTo>
                  <a:lnTo>
                    <a:pt x="115795" y="79880"/>
                  </a:lnTo>
                  <a:lnTo>
                    <a:pt x="123879" y="45203"/>
                  </a:lnTo>
                  <a:lnTo>
                    <a:pt x="124744" y="24193"/>
                  </a:lnTo>
                  <a:lnTo>
                    <a:pt x="118053" y="0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4548682" y="5371008"/>
              <a:ext cx="120305" cy="150285"/>
            </a:xfrm>
            <a:custGeom>
              <a:avLst/>
              <a:gdLst/>
              <a:ahLst/>
              <a:cxnLst/>
              <a:rect l="0" t="0" r="0" b="0"/>
              <a:pathLst>
                <a:path w="120305" h="150285">
                  <a:moveTo>
                    <a:pt x="80500" y="27687"/>
                  </a:moveTo>
                  <a:lnTo>
                    <a:pt x="70702" y="12988"/>
                  </a:lnTo>
                  <a:lnTo>
                    <a:pt x="63713" y="9685"/>
                  </a:lnTo>
                  <a:lnTo>
                    <a:pt x="45011" y="8748"/>
                  </a:lnTo>
                  <a:lnTo>
                    <a:pt x="28495" y="14485"/>
                  </a:lnTo>
                  <a:lnTo>
                    <a:pt x="21220" y="18885"/>
                  </a:lnTo>
                  <a:lnTo>
                    <a:pt x="10401" y="31978"/>
                  </a:lnTo>
                  <a:lnTo>
                    <a:pt x="6080" y="39777"/>
                  </a:lnTo>
                  <a:lnTo>
                    <a:pt x="0" y="75250"/>
                  </a:lnTo>
                  <a:lnTo>
                    <a:pt x="3097" y="108434"/>
                  </a:lnTo>
                  <a:lnTo>
                    <a:pt x="10550" y="125443"/>
                  </a:lnTo>
                  <a:lnTo>
                    <a:pt x="15409" y="132850"/>
                  </a:lnTo>
                  <a:lnTo>
                    <a:pt x="29011" y="143815"/>
                  </a:lnTo>
                  <a:lnTo>
                    <a:pt x="36945" y="148174"/>
                  </a:lnTo>
                  <a:lnTo>
                    <a:pt x="53965" y="150284"/>
                  </a:lnTo>
                  <a:lnTo>
                    <a:pt x="62810" y="149411"/>
                  </a:lnTo>
                  <a:lnTo>
                    <a:pt x="78107" y="140237"/>
                  </a:lnTo>
                  <a:lnTo>
                    <a:pt x="104639" y="114180"/>
                  </a:lnTo>
                  <a:lnTo>
                    <a:pt x="118530" y="85674"/>
                  </a:lnTo>
                  <a:lnTo>
                    <a:pt x="120304" y="65764"/>
                  </a:lnTo>
                  <a:lnTo>
                    <a:pt x="116649" y="46661"/>
                  </a:lnTo>
                  <a:lnTo>
                    <a:pt x="100326" y="14800"/>
                  </a:lnTo>
                  <a:lnTo>
                    <a:pt x="89730" y="0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4735412" y="5177198"/>
              <a:ext cx="22978" cy="341475"/>
            </a:xfrm>
            <a:custGeom>
              <a:avLst/>
              <a:gdLst/>
              <a:ahLst/>
              <a:cxnLst/>
              <a:rect l="0" t="0" r="0" b="0"/>
              <a:pathLst>
                <a:path w="22978" h="341475">
                  <a:moveTo>
                    <a:pt x="13748" y="0"/>
                  </a:moveTo>
                  <a:lnTo>
                    <a:pt x="6443" y="32853"/>
                  </a:lnTo>
                  <a:lnTo>
                    <a:pt x="0" y="77929"/>
                  </a:lnTo>
                  <a:lnTo>
                    <a:pt x="2563" y="121015"/>
                  </a:lnTo>
                  <a:lnTo>
                    <a:pt x="3939" y="162100"/>
                  </a:lnTo>
                  <a:lnTo>
                    <a:pt x="4347" y="205721"/>
                  </a:lnTo>
                  <a:lnTo>
                    <a:pt x="7219" y="254993"/>
                  </a:lnTo>
                  <a:lnTo>
                    <a:pt x="19231" y="309425"/>
                  </a:lnTo>
                  <a:lnTo>
                    <a:pt x="22977" y="341474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4758389" y="55186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4684557" y="5315633"/>
              <a:ext cx="138436" cy="9229"/>
            </a:xfrm>
            <a:custGeom>
              <a:avLst/>
              <a:gdLst/>
              <a:ahLst/>
              <a:cxnLst/>
              <a:rect l="0" t="0" r="0" b="0"/>
              <a:pathLst>
                <a:path w="138436" h="9229">
                  <a:moveTo>
                    <a:pt x="138435" y="0"/>
                  </a:moveTo>
                  <a:lnTo>
                    <a:pt x="87053" y="0"/>
                  </a:lnTo>
                  <a:lnTo>
                    <a:pt x="40591" y="6342"/>
                  </a:lnTo>
                  <a:lnTo>
                    <a:pt x="0" y="9228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4869138" y="5380236"/>
              <a:ext cx="9229" cy="110749"/>
            </a:xfrm>
            <a:custGeom>
              <a:avLst/>
              <a:gdLst/>
              <a:ahLst/>
              <a:cxnLst/>
              <a:rect l="0" t="0" r="0" b="0"/>
              <a:pathLst>
                <a:path w="9229" h="110749">
                  <a:moveTo>
                    <a:pt x="9228" y="0"/>
                  </a:moveTo>
                  <a:lnTo>
                    <a:pt x="1924" y="32853"/>
                  </a:lnTo>
                  <a:lnTo>
                    <a:pt x="253" y="86818"/>
                  </a:lnTo>
                  <a:lnTo>
                    <a:pt x="0" y="110748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4869138" y="52787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4942970" y="5331990"/>
              <a:ext cx="101594" cy="158996"/>
            </a:xfrm>
            <a:custGeom>
              <a:avLst/>
              <a:gdLst/>
              <a:ahLst/>
              <a:cxnLst/>
              <a:rect l="0" t="0" r="0" b="0"/>
              <a:pathLst>
                <a:path w="101594" h="158996">
                  <a:moveTo>
                    <a:pt x="0" y="57475"/>
                  </a:moveTo>
                  <a:lnTo>
                    <a:pt x="32852" y="64780"/>
                  </a:lnTo>
                  <a:lnTo>
                    <a:pt x="53568" y="63798"/>
                  </a:lnTo>
                  <a:lnTo>
                    <a:pt x="81501" y="51716"/>
                  </a:lnTo>
                  <a:lnTo>
                    <a:pt x="96382" y="40901"/>
                  </a:lnTo>
                  <a:lnTo>
                    <a:pt x="100146" y="34120"/>
                  </a:lnTo>
                  <a:lnTo>
                    <a:pt x="101593" y="18383"/>
                  </a:lnTo>
                  <a:lnTo>
                    <a:pt x="98492" y="11930"/>
                  </a:lnTo>
                  <a:lnTo>
                    <a:pt x="86843" y="2025"/>
                  </a:lnTo>
                  <a:lnTo>
                    <a:pt x="79430" y="0"/>
                  </a:lnTo>
                  <a:lnTo>
                    <a:pt x="62989" y="484"/>
                  </a:lnTo>
                  <a:lnTo>
                    <a:pt x="36438" y="11421"/>
                  </a:lnTo>
                  <a:lnTo>
                    <a:pt x="23715" y="24701"/>
                  </a:lnTo>
                  <a:lnTo>
                    <a:pt x="15667" y="41883"/>
                  </a:lnTo>
                  <a:lnTo>
                    <a:pt x="12162" y="73593"/>
                  </a:lnTo>
                  <a:lnTo>
                    <a:pt x="18188" y="102927"/>
                  </a:lnTo>
                  <a:lnTo>
                    <a:pt x="27225" y="121771"/>
                  </a:lnTo>
                  <a:lnTo>
                    <a:pt x="48743" y="144775"/>
                  </a:lnTo>
                  <a:lnTo>
                    <a:pt x="68492" y="152675"/>
                  </a:lnTo>
                  <a:lnTo>
                    <a:pt x="101519" y="158995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5090634" y="5373442"/>
              <a:ext cx="110749" cy="154461"/>
            </a:xfrm>
            <a:custGeom>
              <a:avLst/>
              <a:gdLst/>
              <a:ahLst/>
              <a:cxnLst/>
              <a:rect l="0" t="0" r="0" b="0"/>
              <a:pathLst>
                <a:path w="110749" h="154461">
                  <a:moveTo>
                    <a:pt x="0" y="43711"/>
                  </a:moveTo>
                  <a:lnTo>
                    <a:pt x="4900" y="95093"/>
                  </a:lnTo>
                  <a:lnTo>
                    <a:pt x="6343" y="97449"/>
                  </a:lnTo>
                  <a:lnTo>
                    <a:pt x="8374" y="77295"/>
                  </a:lnTo>
                  <a:lnTo>
                    <a:pt x="14016" y="26231"/>
                  </a:lnTo>
                  <a:lnTo>
                    <a:pt x="26941" y="2755"/>
                  </a:lnTo>
                  <a:lnTo>
                    <a:pt x="33342" y="0"/>
                  </a:lnTo>
                  <a:lnTo>
                    <a:pt x="40686" y="214"/>
                  </a:lnTo>
                  <a:lnTo>
                    <a:pt x="56025" y="5921"/>
                  </a:lnTo>
                  <a:lnTo>
                    <a:pt x="69678" y="15293"/>
                  </a:lnTo>
                  <a:lnTo>
                    <a:pt x="79848" y="29030"/>
                  </a:lnTo>
                  <a:lnTo>
                    <a:pt x="98020" y="78238"/>
                  </a:lnTo>
                  <a:lnTo>
                    <a:pt x="107930" y="119806"/>
                  </a:lnTo>
                  <a:lnTo>
                    <a:pt x="110748" y="154460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5266556" y="5158740"/>
              <a:ext cx="17889" cy="332246"/>
            </a:xfrm>
            <a:custGeom>
              <a:avLst/>
              <a:gdLst/>
              <a:ahLst/>
              <a:cxnLst/>
              <a:rect l="0" t="0" r="0" b="0"/>
              <a:pathLst>
                <a:path w="17889" h="332246">
                  <a:moveTo>
                    <a:pt x="8659" y="0"/>
                  </a:moveTo>
                  <a:lnTo>
                    <a:pt x="1354" y="42892"/>
                  </a:lnTo>
                  <a:lnTo>
                    <a:pt x="0" y="84832"/>
                  </a:lnTo>
                  <a:lnTo>
                    <a:pt x="2334" y="132465"/>
                  </a:lnTo>
                  <a:lnTo>
                    <a:pt x="6785" y="182812"/>
                  </a:lnTo>
                  <a:lnTo>
                    <a:pt x="10838" y="230202"/>
                  </a:lnTo>
                  <a:lnTo>
                    <a:pt x="15799" y="273981"/>
                  </a:lnTo>
                  <a:lnTo>
                    <a:pt x="17269" y="307461"/>
                  </a:lnTo>
                  <a:lnTo>
                    <a:pt x="17888" y="332245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5182925" y="5278717"/>
              <a:ext cx="184581" cy="9230"/>
            </a:xfrm>
            <a:custGeom>
              <a:avLst/>
              <a:gdLst/>
              <a:ahLst/>
              <a:cxnLst/>
              <a:rect l="0" t="0" r="0" b="0"/>
              <a:pathLst>
                <a:path w="184581" h="9230">
                  <a:moveTo>
                    <a:pt x="184580" y="0"/>
                  </a:moveTo>
                  <a:lnTo>
                    <a:pt x="134384" y="0"/>
                  </a:lnTo>
                  <a:lnTo>
                    <a:pt x="81007" y="0"/>
                  </a:lnTo>
                  <a:lnTo>
                    <a:pt x="33016" y="1026"/>
                  </a:lnTo>
                  <a:lnTo>
                    <a:pt x="0" y="9229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5395192" y="5472527"/>
              <a:ext cx="42650" cy="119978"/>
            </a:xfrm>
            <a:custGeom>
              <a:avLst/>
              <a:gdLst/>
              <a:ahLst/>
              <a:cxnLst/>
              <a:rect l="0" t="0" r="0" b="0"/>
              <a:pathLst>
                <a:path w="42650" h="119978">
                  <a:moveTo>
                    <a:pt x="0" y="0"/>
                  </a:moveTo>
                  <a:lnTo>
                    <a:pt x="21079" y="15762"/>
                  </a:lnTo>
                  <a:lnTo>
                    <a:pt x="33637" y="30590"/>
                  </a:lnTo>
                  <a:lnTo>
                    <a:pt x="40587" y="50169"/>
                  </a:lnTo>
                  <a:lnTo>
                    <a:pt x="42649" y="71519"/>
                  </a:lnTo>
                  <a:lnTo>
                    <a:pt x="40148" y="91263"/>
                  </a:lnTo>
                  <a:lnTo>
                    <a:pt x="32884" y="104822"/>
                  </a:lnTo>
                  <a:lnTo>
                    <a:pt x="18458" y="119977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4095007" y="5710125"/>
              <a:ext cx="127712" cy="405627"/>
            </a:xfrm>
            <a:custGeom>
              <a:avLst/>
              <a:gdLst/>
              <a:ahLst/>
              <a:cxnLst/>
              <a:rect l="0" t="0" r="0" b="0"/>
              <a:pathLst>
                <a:path w="127712" h="405627">
                  <a:moveTo>
                    <a:pt x="91182" y="279228"/>
                  </a:moveTo>
                  <a:lnTo>
                    <a:pt x="82788" y="258149"/>
                  </a:lnTo>
                  <a:lnTo>
                    <a:pt x="73437" y="245591"/>
                  </a:lnTo>
                  <a:lnTo>
                    <a:pt x="67047" y="242446"/>
                  </a:lnTo>
                  <a:lnTo>
                    <a:pt x="51743" y="241688"/>
                  </a:lnTo>
                  <a:lnTo>
                    <a:pt x="37421" y="247503"/>
                  </a:lnTo>
                  <a:lnTo>
                    <a:pt x="24220" y="257950"/>
                  </a:lnTo>
                  <a:lnTo>
                    <a:pt x="11515" y="272848"/>
                  </a:lnTo>
                  <a:lnTo>
                    <a:pt x="4502" y="292457"/>
                  </a:lnTo>
                  <a:lnTo>
                    <a:pt x="0" y="343368"/>
                  </a:lnTo>
                  <a:lnTo>
                    <a:pt x="4853" y="367211"/>
                  </a:lnTo>
                  <a:lnTo>
                    <a:pt x="19116" y="395194"/>
                  </a:lnTo>
                  <a:lnTo>
                    <a:pt x="24680" y="402684"/>
                  </a:lnTo>
                  <a:lnTo>
                    <a:pt x="30440" y="405626"/>
                  </a:lnTo>
                  <a:lnTo>
                    <a:pt x="36331" y="405537"/>
                  </a:lnTo>
                  <a:lnTo>
                    <a:pt x="65421" y="390657"/>
                  </a:lnTo>
                  <a:lnTo>
                    <a:pt x="77340" y="376948"/>
                  </a:lnTo>
                  <a:lnTo>
                    <a:pt x="103070" y="325708"/>
                  </a:lnTo>
                  <a:lnTo>
                    <a:pt x="114758" y="283657"/>
                  </a:lnTo>
                  <a:lnTo>
                    <a:pt x="123690" y="238725"/>
                  </a:lnTo>
                  <a:lnTo>
                    <a:pt x="126792" y="192939"/>
                  </a:lnTo>
                  <a:lnTo>
                    <a:pt x="127711" y="146900"/>
                  </a:lnTo>
                  <a:lnTo>
                    <a:pt x="126958" y="100787"/>
                  </a:lnTo>
                  <a:lnTo>
                    <a:pt x="120696" y="56701"/>
                  </a:lnTo>
                  <a:lnTo>
                    <a:pt x="106659" y="13205"/>
                  </a:lnTo>
                  <a:lnTo>
                    <a:pt x="101500" y="3437"/>
                  </a:lnTo>
                  <a:lnTo>
                    <a:pt x="96010" y="0"/>
                  </a:lnTo>
                  <a:lnTo>
                    <a:pt x="90299" y="786"/>
                  </a:lnTo>
                  <a:lnTo>
                    <a:pt x="84440" y="4385"/>
                  </a:lnTo>
                  <a:lnTo>
                    <a:pt x="75196" y="22059"/>
                  </a:lnTo>
                  <a:lnTo>
                    <a:pt x="65806" y="70283"/>
                  </a:lnTo>
                  <a:lnTo>
                    <a:pt x="64180" y="116824"/>
                  </a:lnTo>
                  <a:lnTo>
                    <a:pt x="63698" y="164682"/>
                  </a:lnTo>
                  <a:lnTo>
                    <a:pt x="68455" y="211335"/>
                  </a:lnTo>
                  <a:lnTo>
                    <a:pt x="79249" y="264640"/>
                  </a:lnTo>
                  <a:lnTo>
                    <a:pt x="94307" y="315438"/>
                  </a:lnTo>
                  <a:lnTo>
                    <a:pt x="118869" y="362289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4296937" y="5970895"/>
              <a:ext cx="1" cy="119979"/>
            </a:xfrm>
            <a:custGeom>
              <a:avLst/>
              <a:gdLst/>
              <a:ahLst/>
              <a:cxnLst/>
              <a:rect l="0" t="0" r="0" b="0"/>
              <a:pathLst>
                <a:path w="1" h="119979">
                  <a:moveTo>
                    <a:pt x="0" y="0"/>
                  </a:moveTo>
                  <a:lnTo>
                    <a:pt x="0" y="50196"/>
                  </a:lnTo>
                  <a:lnTo>
                    <a:pt x="0" y="88022"/>
                  </a:lnTo>
                  <a:lnTo>
                    <a:pt x="0" y="119978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4306167" y="5897063"/>
              <a:ext cx="1" cy="9230"/>
            </a:xfrm>
            <a:custGeom>
              <a:avLst/>
              <a:gdLst/>
              <a:ahLst/>
              <a:cxnLst/>
              <a:rect l="0" t="0" r="0" b="0"/>
              <a:pathLst>
                <a:path w="1" h="9230">
                  <a:moveTo>
                    <a:pt x="0" y="9229"/>
                  </a:moveTo>
                  <a:lnTo>
                    <a:pt x="0" y="0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4352312" y="5961666"/>
              <a:ext cx="92291" cy="109618"/>
            </a:xfrm>
            <a:custGeom>
              <a:avLst/>
              <a:gdLst/>
              <a:ahLst/>
              <a:cxnLst/>
              <a:rect l="0" t="0" r="0" b="0"/>
              <a:pathLst>
                <a:path w="92291" h="109618">
                  <a:moveTo>
                    <a:pt x="0" y="0"/>
                  </a:moveTo>
                  <a:lnTo>
                    <a:pt x="24116" y="55599"/>
                  </a:lnTo>
                  <a:lnTo>
                    <a:pt x="39927" y="101548"/>
                  </a:lnTo>
                  <a:lnTo>
                    <a:pt x="45076" y="106666"/>
                  </a:lnTo>
                  <a:lnTo>
                    <a:pt x="51585" y="109052"/>
                  </a:lnTo>
                  <a:lnTo>
                    <a:pt x="59000" y="109617"/>
                  </a:lnTo>
                  <a:lnTo>
                    <a:pt x="63945" y="105893"/>
                  </a:lnTo>
                  <a:lnTo>
                    <a:pt x="77429" y="59267"/>
                  </a:lnTo>
                  <a:lnTo>
                    <a:pt x="92290" y="9228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4490747" y="5943207"/>
              <a:ext cx="18459" cy="129207"/>
            </a:xfrm>
            <a:custGeom>
              <a:avLst/>
              <a:gdLst/>
              <a:ahLst/>
              <a:cxnLst/>
              <a:rect l="0" t="0" r="0" b="0"/>
              <a:pathLst>
                <a:path w="18459" h="129207">
                  <a:moveTo>
                    <a:pt x="0" y="0"/>
                  </a:moveTo>
                  <a:lnTo>
                    <a:pt x="0" y="51382"/>
                  </a:lnTo>
                  <a:lnTo>
                    <a:pt x="10039" y="100993"/>
                  </a:lnTo>
                  <a:lnTo>
                    <a:pt x="18458" y="129206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4509205" y="5878605"/>
              <a:ext cx="9230" cy="9229"/>
            </a:xfrm>
            <a:custGeom>
              <a:avLst/>
              <a:gdLst/>
              <a:ahLst/>
              <a:cxnLst/>
              <a:rect l="0" t="0" r="0" b="0"/>
              <a:pathLst>
                <a:path w="9230" h="9229">
                  <a:moveTo>
                    <a:pt x="0" y="9228"/>
                  </a:moveTo>
                  <a:lnTo>
                    <a:pt x="9229" y="0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4576453" y="5756889"/>
              <a:ext cx="218853" cy="338904"/>
            </a:xfrm>
            <a:custGeom>
              <a:avLst/>
              <a:gdLst/>
              <a:ahLst/>
              <a:cxnLst/>
              <a:rect l="0" t="0" r="0" b="0"/>
              <a:pathLst>
                <a:path w="218853" h="338904">
                  <a:moveTo>
                    <a:pt x="52730" y="241693"/>
                  </a:moveTo>
                  <a:lnTo>
                    <a:pt x="62528" y="231894"/>
                  </a:lnTo>
                  <a:lnTo>
                    <a:pt x="63364" y="225932"/>
                  </a:lnTo>
                  <a:lnTo>
                    <a:pt x="58823" y="211102"/>
                  </a:lnTo>
                  <a:lnTo>
                    <a:pt x="53716" y="206943"/>
                  </a:lnTo>
                  <a:lnTo>
                    <a:pt x="47234" y="205195"/>
                  </a:lnTo>
                  <a:lnTo>
                    <a:pt x="39837" y="205056"/>
                  </a:lnTo>
                  <a:lnTo>
                    <a:pt x="26149" y="210371"/>
                  </a:lnTo>
                  <a:lnTo>
                    <a:pt x="19628" y="214658"/>
                  </a:lnTo>
                  <a:lnTo>
                    <a:pt x="9647" y="230361"/>
                  </a:lnTo>
                  <a:lnTo>
                    <a:pt x="2819" y="251012"/>
                  </a:lnTo>
                  <a:lnTo>
                    <a:pt x="0" y="284675"/>
                  </a:lnTo>
                  <a:lnTo>
                    <a:pt x="2975" y="304889"/>
                  </a:lnTo>
                  <a:lnTo>
                    <a:pt x="10449" y="321395"/>
                  </a:lnTo>
                  <a:lnTo>
                    <a:pt x="15314" y="328667"/>
                  </a:lnTo>
                  <a:lnTo>
                    <a:pt x="22658" y="333516"/>
                  </a:lnTo>
                  <a:lnTo>
                    <a:pt x="41758" y="338903"/>
                  </a:lnTo>
                  <a:lnTo>
                    <a:pt x="50542" y="336238"/>
                  </a:lnTo>
                  <a:lnTo>
                    <a:pt x="65772" y="322338"/>
                  </a:lnTo>
                  <a:lnTo>
                    <a:pt x="88528" y="270987"/>
                  </a:lnTo>
                  <a:lnTo>
                    <a:pt x="101731" y="222983"/>
                  </a:lnTo>
                  <a:lnTo>
                    <a:pt x="102695" y="169043"/>
                  </a:lnTo>
                  <a:lnTo>
                    <a:pt x="107036" y="116480"/>
                  </a:lnTo>
                  <a:lnTo>
                    <a:pt x="107894" y="61586"/>
                  </a:lnTo>
                  <a:lnTo>
                    <a:pt x="105329" y="13978"/>
                  </a:lnTo>
                  <a:lnTo>
                    <a:pt x="103177" y="3745"/>
                  </a:lnTo>
                  <a:lnTo>
                    <a:pt x="99692" y="0"/>
                  </a:lnTo>
                  <a:lnTo>
                    <a:pt x="95318" y="579"/>
                  </a:lnTo>
                  <a:lnTo>
                    <a:pt x="90351" y="4042"/>
                  </a:lnTo>
                  <a:lnTo>
                    <a:pt x="84832" y="18827"/>
                  </a:lnTo>
                  <a:lnTo>
                    <a:pt x="81289" y="66641"/>
                  </a:lnTo>
                  <a:lnTo>
                    <a:pt x="85575" y="115310"/>
                  </a:lnTo>
                  <a:lnTo>
                    <a:pt x="88440" y="168697"/>
                  </a:lnTo>
                  <a:lnTo>
                    <a:pt x="89289" y="213684"/>
                  </a:lnTo>
                  <a:lnTo>
                    <a:pt x="94440" y="248092"/>
                  </a:lnTo>
                  <a:lnTo>
                    <a:pt x="97969" y="253137"/>
                  </a:lnTo>
                  <a:lnTo>
                    <a:pt x="102373" y="254449"/>
                  </a:lnTo>
                  <a:lnTo>
                    <a:pt x="107360" y="253274"/>
                  </a:lnTo>
                  <a:lnTo>
                    <a:pt x="161944" y="226944"/>
                  </a:lnTo>
                  <a:lnTo>
                    <a:pt x="209422" y="211013"/>
                  </a:lnTo>
                  <a:lnTo>
                    <a:pt x="214616" y="205857"/>
                  </a:lnTo>
                  <a:lnTo>
                    <a:pt x="217054" y="199345"/>
                  </a:lnTo>
                  <a:lnTo>
                    <a:pt x="217654" y="191926"/>
                  </a:lnTo>
                  <a:lnTo>
                    <a:pt x="214977" y="185956"/>
                  </a:lnTo>
                  <a:lnTo>
                    <a:pt x="203799" y="176586"/>
                  </a:lnTo>
                  <a:lnTo>
                    <a:pt x="188577" y="174473"/>
                  </a:lnTo>
                  <a:lnTo>
                    <a:pt x="180210" y="175345"/>
                  </a:lnTo>
                  <a:lnTo>
                    <a:pt x="173608" y="179004"/>
                  </a:lnTo>
                  <a:lnTo>
                    <a:pt x="163537" y="191271"/>
                  </a:lnTo>
                  <a:lnTo>
                    <a:pt x="152102" y="220372"/>
                  </a:lnTo>
                  <a:lnTo>
                    <a:pt x="150902" y="240421"/>
                  </a:lnTo>
                  <a:lnTo>
                    <a:pt x="154813" y="259586"/>
                  </a:lnTo>
                  <a:lnTo>
                    <a:pt x="163387" y="278357"/>
                  </a:lnTo>
                  <a:lnTo>
                    <a:pt x="176769" y="291486"/>
                  </a:lnTo>
                  <a:lnTo>
                    <a:pt x="218852" y="315525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4843902" y="5765242"/>
              <a:ext cx="124182" cy="319477"/>
            </a:xfrm>
            <a:custGeom>
              <a:avLst/>
              <a:gdLst/>
              <a:ahLst/>
              <a:cxnLst/>
              <a:rect l="0" t="0" r="0" b="0"/>
              <a:pathLst>
                <a:path w="124182" h="319477">
                  <a:moveTo>
                    <a:pt x="62152" y="261027"/>
                  </a:moveTo>
                  <a:lnTo>
                    <a:pt x="71951" y="251229"/>
                  </a:lnTo>
                  <a:lnTo>
                    <a:pt x="73812" y="245266"/>
                  </a:lnTo>
                  <a:lnTo>
                    <a:pt x="73145" y="230437"/>
                  </a:lnTo>
                  <a:lnTo>
                    <a:pt x="66696" y="216327"/>
                  </a:lnTo>
                  <a:lnTo>
                    <a:pt x="62105" y="209693"/>
                  </a:lnTo>
                  <a:lnTo>
                    <a:pt x="55967" y="206296"/>
                  </a:lnTo>
                  <a:lnTo>
                    <a:pt x="40945" y="205255"/>
                  </a:lnTo>
                  <a:lnTo>
                    <a:pt x="26748" y="210946"/>
                  </a:lnTo>
                  <a:lnTo>
                    <a:pt x="20092" y="215334"/>
                  </a:lnTo>
                  <a:lnTo>
                    <a:pt x="9960" y="228414"/>
                  </a:lnTo>
                  <a:lnTo>
                    <a:pt x="5823" y="236209"/>
                  </a:lnTo>
                  <a:lnTo>
                    <a:pt x="0" y="271676"/>
                  </a:lnTo>
                  <a:lnTo>
                    <a:pt x="3174" y="304859"/>
                  </a:lnTo>
                  <a:lnTo>
                    <a:pt x="8477" y="311783"/>
                  </a:lnTo>
                  <a:lnTo>
                    <a:pt x="25307" y="319476"/>
                  </a:lnTo>
                  <a:lnTo>
                    <a:pt x="43726" y="317427"/>
                  </a:lnTo>
                  <a:lnTo>
                    <a:pt x="61140" y="308653"/>
                  </a:lnTo>
                  <a:lnTo>
                    <a:pt x="75717" y="294499"/>
                  </a:lnTo>
                  <a:lnTo>
                    <a:pt x="98018" y="244040"/>
                  </a:lnTo>
                  <a:lnTo>
                    <a:pt x="105251" y="209849"/>
                  </a:lnTo>
                  <a:lnTo>
                    <a:pt x="110129" y="167246"/>
                  </a:lnTo>
                  <a:lnTo>
                    <a:pt x="118069" y="122150"/>
                  </a:lnTo>
                  <a:lnTo>
                    <a:pt x="124181" y="79050"/>
                  </a:lnTo>
                  <a:lnTo>
                    <a:pt x="123258" y="43037"/>
                  </a:lnTo>
                  <a:lnTo>
                    <a:pt x="113759" y="3308"/>
                  </a:lnTo>
                  <a:lnTo>
                    <a:pt x="110913" y="0"/>
                  </a:lnTo>
                  <a:lnTo>
                    <a:pt x="107990" y="871"/>
                  </a:lnTo>
                  <a:lnTo>
                    <a:pt x="105016" y="4529"/>
                  </a:lnTo>
                  <a:lnTo>
                    <a:pt x="95930" y="29273"/>
                  </a:lnTo>
                  <a:lnTo>
                    <a:pt x="91042" y="74383"/>
                  </a:lnTo>
                  <a:lnTo>
                    <a:pt x="90077" y="122792"/>
                  </a:lnTo>
                  <a:lnTo>
                    <a:pt x="94785" y="171853"/>
                  </a:lnTo>
                  <a:lnTo>
                    <a:pt x="99247" y="218992"/>
                  </a:lnTo>
                  <a:lnTo>
                    <a:pt x="108297" y="251799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5156517" y="5767857"/>
              <a:ext cx="115875" cy="298554"/>
            </a:xfrm>
            <a:custGeom>
              <a:avLst/>
              <a:gdLst/>
              <a:ahLst/>
              <a:cxnLst/>
              <a:rect l="0" t="0" r="0" b="0"/>
              <a:pathLst>
                <a:path w="115875" h="298554">
                  <a:moveTo>
                    <a:pt x="7950" y="0"/>
                  </a:moveTo>
                  <a:lnTo>
                    <a:pt x="7950" y="50197"/>
                  </a:lnTo>
                  <a:lnTo>
                    <a:pt x="7950" y="93491"/>
                  </a:lnTo>
                  <a:lnTo>
                    <a:pt x="7950" y="136057"/>
                  </a:lnTo>
                  <a:lnTo>
                    <a:pt x="7950" y="177382"/>
                  </a:lnTo>
                  <a:lnTo>
                    <a:pt x="7950" y="222099"/>
                  </a:lnTo>
                  <a:lnTo>
                    <a:pt x="3050" y="273344"/>
                  </a:lnTo>
                  <a:lnTo>
                    <a:pt x="1607" y="276571"/>
                  </a:lnTo>
                  <a:lnTo>
                    <a:pt x="645" y="274619"/>
                  </a:lnTo>
                  <a:lnTo>
                    <a:pt x="0" y="232101"/>
                  </a:lnTo>
                  <a:lnTo>
                    <a:pt x="11600" y="184762"/>
                  </a:lnTo>
                  <a:lnTo>
                    <a:pt x="25324" y="161847"/>
                  </a:lnTo>
                  <a:lnTo>
                    <a:pt x="32864" y="158144"/>
                  </a:lnTo>
                  <a:lnTo>
                    <a:pt x="52179" y="156766"/>
                  </a:lnTo>
                  <a:lnTo>
                    <a:pt x="81214" y="161755"/>
                  </a:lnTo>
                  <a:lnTo>
                    <a:pt x="104402" y="174627"/>
                  </a:lnTo>
                  <a:lnTo>
                    <a:pt x="109167" y="182047"/>
                  </a:lnTo>
                  <a:lnTo>
                    <a:pt x="115874" y="212087"/>
                  </a:lnTo>
                  <a:lnTo>
                    <a:pt x="115406" y="256251"/>
                  </a:lnTo>
                  <a:lnTo>
                    <a:pt x="113427" y="266201"/>
                  </a:lnTo>
                  <a:lnTo>
                    <a:pt x="109031" y="273859"/>
                  </a:lnTo>
                  <a:lnTo>
                    <a:pt x="95944" y="285104"/>
                  </a:lnTo>
                  <a:lnTo>
                    <a:pt x="71280" y="297199"/>
                  </a:lnTo>
                  <a:lnTo>
                    <a:pt x="53529" y="298553"/>
                  </a:lnTo>
                  <a:lnTo>
                    <a:pt x="7950" y="286100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5321360" y="5933979"/>
              <a:ext cx="36917" cy="73833"/>
            </a:xfrm>
            <a:custGeom>
              <a:avLst/>
              <a:gdLst/>
              <a:ahLst/>
              <a:cxnLst/>
              <a:rect l="0" t="0" r="0" b="0"/>
              <a:pathLst>
                <a:path w="36917" h="73833">
                  <a:moveTo>
                    <a:pt x="0" y="0"/>
                  </a:moveTo>
                  <a:lnTo>
                    <a:pt x="26003" y="53360"/>
                  </a:lnTo>
                  <a:lnTo>
                    <a:pt x="36916" y="73832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5265986" y="5906292"/>
              <a:ext cx="184581" cy="313788"/>
            </a:xfrm>
            <a:custGeom>
              <a:avLst/>
              <a:gdLst/>
              <a:ahLst/>
              <a:cxnLst/>
              <a:rect l="0" t="0" r="0" b="0"/>
              <a:pathLst>
                <a:path w="184581" h="313788">
                  <a:moveTo>
                    <a:pt x="184580" y="0"/>
                  </a:moveTo>
                  <a:lnTo>
                    <a:pt x="153097" y="54574"/>
                  </a:lnTo>
                  <a:lnTo>
                    <a:pt x="116838" y="103420"/>
                  </a:lnTo>
                  <a:lnTo>
                    <a:pt x="86129" y="155726"/>
                  </a:lnTo>
                  <a:lnTo>
                    <a:pt x="55373" y="205620"/>
                  </a:lnTo>
                  <a:lnTo>
                    <a:pt x="30953" y="257537"/>
                  </a:lnTo>
                  <a:lnTo>
                    <a:pt x="11393" y="292421"/>
                  </a:lnTo>
                  <a:lnTo>
                    <a:pt x="0" y="313787"/>
                  </a:lnTo>
                </a:path>
              </a:pathLst>
            </a:custGeom>
            <a:ln w="3352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7" name="Group 286"/>
          <p:cNvGrpSpPr/>
          <p:nvPr/>
        </p:nvGrpSpPr>
        <p:grpSpPr>
          <a:xfrm>
            <a:off x="7176938" y="1635075"/>
            <a:ext cx="1549841" cy="515898"/>
            <a:chOff x="7176938" y="1635075"/>
            <a:chExt cx="1549841" cy="515898"/>
          </a:xfrm>
        </p:grpSpPr>
        <p:sp>
          <p:nvSpPr>
            <p:cNvPr id="283" name="Freeform 282"/>
            <p:cNvSpPr/>
            <p:nvPr/>
          </p:nvSpPr>
          <p:spPr>
            <a:xfrm>
              <a:off x="7176938" y="1676393"/>
              <a:ext cx="252497" cy="348238"/>
            </a:xfrm>
            <a:custGeom>
              <a:avLst/>
              <a:gdLst/>
              <a:ahLst/>
              <a:cxnLst/>
              <a:rect l="0" t="0" r="0" b="0"/>
              <a:pathLst>
                <a:path w="252497" h="348238">
                  <a:moveTo>
                    <a:pt x="10341" y="42910"/>
                  </a:moveTo>
                  <a:lnTo>
                    <a:pt x="4275" y="83768"/>
                  </a:lnTo>
                  <a:lnTo>
                    <a:pt x="11916" y="141231"/>
                  </a:lnTo>
                  <a:lnTo>
                    <a:pt x="19100" y="202972"/>
                  </a:lnTo>
                  <a:lnTo>
                    <a:pt x="28925" y="260227"/>
                  </a:lnTo>
                  <a:lnTo>
                    <a:pt x="39012" y="316597"/>
                  </a:lnTo>
                  <a:lnTo>
                    <a:pt x="39983" y="330653"/>
                  </a:lnTo>
                  <a:lnTo>
                    <a:pt x="38291" y="336514"/>
                  </a:lnTo>
                  <a:lnTo>
                    <a:pt x="34823" y="336912"/>
                  </a:lnTo>
                  <a:lnTo>
                    <a:pt x="30172" y="333668"/>
                  </a:lnTo>
                  <a:lnTo>
                    <a:pt x="18036" y="312335"/>
                  </a:lnTo>
                  <a:lnTo>
                    <a:pt x="4625" y="264109"/>
                  </a:lnTo>
                  <a:lnTo>
                    <a:pt x="763" y="202591"/>
                  </a:lnTo>
                  <a:lnTo>
                    <a:pt x="0" y="139443"/>
                  </a:lnTo>
                  <a:lnTo>
                    <a:pt x="9424" y="80219"/>
                  </a:lnTo>
                  <a:lnTo>
                    <a:pt x="26187" y="45776"/>
                  </a:lnTo>
                  <a:lnTo>
                    <a:pt x="47141" y="20233"/>
                  </a:lnTo>
                  <a:lnTo>
                    <a:pt x="65301" y="5145"/>
                  </a:lnTo>
                  <a:lnTo>
                    <a:pt x="88190" y="0"/>
                  </a:lnTo>
                  <a:lnTo>
                    <a:pt x="112790" y="2782"/>
                  </a:lnTo>
                  <a:lnTo>
                    <a:pt x="145201" y="17502"/>
                  </a:lnTo>
                  <a:lnTo>
                    <a:pt x="185089" y="50281"/>
                  </a:lnTo>
                  <a:lnTo>
                    <a:pt x="206657" y="82269"/>
                  </a:lnTo>
                  <a:lnTo>
                    <a:pt x="226500" y="136169"/>
                  </a:lnTo>
                  <a:lnTo>
                    <a:pt x="241685" y="198809"/>
                  </a:lnTo>
                  <a:lnTo>
                    <a:pt x="250360" y="256589"/>
                  </a:lnTo>
                  <a:lnTo>
                    <a:pt x="252074" y="310723"/>
                  </a:lnTo>
                  <a:lnTo>
                    <a:pt x="252496" y="348237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7871631" y="1771946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0" y="0"/>
                  </a:moveTo>
                  <a:lnTo>
                    <a:pt x="0" y="58616"/>
                  </a:lnTo>
                  <a:lnTo>
                    <a:pt x="1169" y="111621"/>
                  </a:lnTo>
                  <a:lnTo>
                    <a:pt x="9065" y="173493"/>
                  </a:lnTo>
                  <a:lnTo>
                    <a:pt x="10528" y="221098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7776874" y="1887759"/>
              <a:ext cx="210572" cy="13548"/>
            </a:xfrm>
            <a:custGeom>
              <a:avLst/>
              <a:gdLst/>
              <a:ahLst/>
              <a:cxnLst/>
              <a:rect l="0" t="0" r="0" b="0"/>
              <a:pathLst>
                <a:path w="210572" h="13548">
                  <a:moveTo>
                    <a:pt x="210571" y="0"/>
                  </a:moveTo>
                  <a:lnTo>
                    <a:pt x="193803" y="11178"/>
                  </a:lnTo>
                  <a:lnTo>
                    <a:pt x="176212" y="13547"/>
                  </a:lnTo>
                  <a:lnTo>
                    <a:pt x="125145" y="11125"/>
                  </a:lnTo>
                  <a:lnTo>
                    <a:pt x="75814" y="10705"/>
                  </a:lnTo>
                  <a:lnTo>
                    <a:pt x="13220" y="1055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8398056" y="1635075"/>
              <a:ext cx="328723" cy="515898"/>
            </a:xfrm>
            <a:custGeom>
              <a:avLst/>
              <a:gdLst/>
              <a:ahLst/>
              <a:cxnLst/>
              <a:rect l="0" t="0" r="0" b="0"/>
              <a:pathLst>
                <a:path w="328723" h="515898">
                  <a:moveTo>
                    <a:pt x="0" y="0"/>
                  </a:moveTo>
                  <a:lnTo>
                    <a:pt x="48930" y="0"/>
                  </a:lnTo>
                  <a:lnTo>
                    <a:pt x="108062" y="0"/>
                  </a:lnTo>
                  <a:lnTo>
                    <a:pt x="164801" y="0"/>
                  </a:lnTo>
                  <a:lnTo>
                    <a:pt x="221070" y="3120"/>
                  </a:lnTo>
                  <a:lnTo>
                    <a:pt x="277245" y="9065"/>
                  </a:lnTo>
                  <a:lnTo>
                    <a:pt x="319362" y="10095"/>
                  </a:lnTo>
                  <a:lnTo>
                    <a:pt x="326382" y="14919"/>
                  </a:lnTo>
                  <a:lnTo>
                    <a:pt x="328722" y="22814"/>
                  </a:lnTo>
                  <a:lnTo>
                    <a:pt x="327942" y="32757"/>
                  </a:lnTo>
                  <a:lnTo>
                    <a:pt x="317718" y="53163"/>
                  </a:lnTo>
                  <a:lnTo>
                    <a:pt x="265571" y="112740"/>
                  </a:lnTo>
                  <a:lnTo>
                    <a:pt x="251392" y="129655"/>
                  </a:lnTo>
                  <a:lnTo>
                    <a:pt x="213100" y="191902"/>
                  </a:lnTo>
                  <a:lnTo>
                    <a:pt x="197672" y="218687"/>
                  </a:lnTo>
                  <a:lnTo>
                    <a:pt x="154600" y="280693"/>
                  </a:lnTo>
                  <a:lnTo>
                    <a:pt x="128476" y="328443"/>
                  </a:lnTo>
                  <a:lnTo>
                    <a:pt x="91528" y="391516"/>
                  </a:lnTo>
                  <a:lnTo>
                    <a:pt x="56189" y="451366"/>
                  </a:lnTo>
                  <a:lnTo>
                    <a:pt x="27301" y="504164"/>
                  </a:lnTo>
                  <a:lnTo>
                    <a:pt x="21057" y="515897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8" name="Freeform 287"/>
          <p:cNvSpPr/>
          <p:nvPr/>
        </p:nvSpPr>
        <p:spPr>
          <a:xfrm>
            <a:off x="7282035" y="2900861"/>
            <a:ext cx="439970" cy="483467"/>
          </a:xfrm>
          <a:custGeom>
            <a:avLst/>
            <a:gdLst/>
            <a:ahLst/>
            <a:cxnLst/>
            <a:rect l="0" t="0" r="0" b="0"/>
            <a:pathLst>
              <a:path w="439970" h="483467">
                <a:moveTo>
                  <a:pt x="0" y="71333"/>
                </a:moveTo>
                <a:lnTo>
                  <a:pt x="3120" y="120264"/>
                </a:lnTo>
                <a:lnTo>
                  <a:pt x="8333" y="171229"/>
                </a:lnTo>
                <a:lnTo>
                  <a:pt x="15684" y="234565"/>
                </a:lnTo>
                <a:lnTo>
                  <a:pt x="19465" y="286594"/>
                </a:lnTo>
                <a:lnTo>
                  <a:pt x="27978" y="344181"/>
                </a:lnTo>
                <a:lnTo>
                  <a:pt x="30517" y="392513"/>
                </a:lnTo>
                <a:lnTo>
                  <a:pt x="30099" y="442708"/>
                </a:lnTo>
                <a:lnTo>
                  <a:pt x="25856" y="473084"/>
                </a:lnTo>
                <a:lnTo>
                  <a:pt x="21916" y="480717"/>
                </a:lnTo>
                <a:lnTo>
                  <a:pt x="16951" y="483466"/>
                </a:lnTo>
                <a:lnTo>
                  <a:pt x="11300" y="482959"/>
                </a:lnTo>
                <a:lnTo>
                  <a:pt x="7534" y="476772"/>
                </a:lnTo>
                <a:lnTo>
                  <a:pt x="1488" y="424814"/>
                </a:lnTo>
                <a:lnTo>
                  <a:pt x="441" y="375330"/>
                </a:lnTo>
                <a:lnTo>
                  <a:pt x="131" y="323623"/>
                </a:lnTo>
                <a:lnTo>
                  <a:pt x="3159" y="271258"/>
                </a:lnTo>
                <a:lnTo>
                  <a:pt x="8345" y="218698"/>
                </a:lnTo>
                <a:lnTo>
                  <a:pt x="13001" y="166079"/>
                </a:lnTo>
                <a:lnTo>
                  <a:pt x="24909" y="119683"/>
                </a:lnTo>
                <a:lnTo>
                  <a:pt x="49894" y="72565"/>
                </a:lnTo>
                <a:lnTo>
                  <a:pt x="66629" y="57063"/>
                </a:lnTo>
                <a:lnTo>
                  <a:pt x="76005" y="51291"/>
                </a:lnTo>
                <a:lnTo>
                  <a:pt x="84595" y="49783"/>
                </a:lnTo>
                <a:lnTo>
                  <a:pt x="92662" y="51117"/>
                </a:lnTo>
                <a:lnTo>
                  <a:pt x="100379" y="54347"/>
                </a:lnTo>
                <a:lnTo>
                  <a:pt x="122419" y="75659"/>
                </a:lnTo>
                <a:lnTo>
                  <a:pt x="146420" y="124545"/>
                </a:lnTo>
                <a:lnTo>
                  <a:pt x="163648" y="185099"/>
                </a:lnTo>
                <a:lnTo>
                  <a:pt x="167032" y="216826"/>
                </a:lnTo>
                <a:lnTo>
                  <a:pt x="167823" y="209306"/>
                </a:lnTo>
                <a:lnTo>
                  <a:pt x="171492" y="156515"/>
                </a:lnTo>
                <a:lnTo>
                  <a:pt x="187574" y="94639"/>
                </a:lnTo>
                <a:lnTo>
                  <a:pt x="211573" y="45738"/>
                </a:lnTo>
                <a:lnTo>
                  <a:pt x="226223" y="29542"/>
                </a:lnTo>
                <a:lnTo>
                  <a:pt x="274416" y="5620"/>
                </a:lnTo>
                <a:lnTo>
                  <a:pt x="316705" y="0"/>
                </a:lnTo>
                <a:lnTo>
                  <a:pt x="340019" y="4925"/>
                </a:lnTo>
                <a:lnTo>
                  <a:pt x="358180" y="16082"/>
                </a:lnTo>
                <a:lnTo>
                  <a:pt x="374050" y="32739"/>
                </a:lnTo>
                <a:lnTo>
                  <a:pt x="396067" y="81604"/>
                </a:lnTo>
                <a:lnTo>
                  <a:pt x="418614" y="143249"/>
                </a:lnTo>
                <a:lnTo>
                  <a:pt x="434679" y="206422"/>
                </a:lnTo>
                <a:lnTo>
                  <a:pt x="439969" y="257849"/>
                </a:lnTo>
                <a:lnTo>
                  <a:pt x="434521" y="319222"/>
                </a:lnTo>
                <a:lnTo>
                  <a:pt x="429112" y="376406"/>
                </a:lnTo>
                <a:lnTo>
                  <a:pt x="414954" y="436071"/>
                </a:lnTo>
                <a:lnTo>
                  <a:pt x="410611" y="460888"/>
                </a:lnTo>
              </a:path>
            </a:pathLst>
          </a:custGeom>
          <a:ln w="38099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1" name="Group 290"/>
          <p:cNvGrpSpPr/>
          <p:nvPr/>
        </p:nvGrpSpPr>
        <p:grpSpPr>
          <a:xfrm>
            <a:off x="8082201" y="2743279"/>
            <a:ext cx="795366" cy="699164"/>
            <a:chOff x="8082201" y="2743279"/>
            <a:chExt cx="795366" cy="699164"/>
          </a:xfrm>
        </p:grpSpPr>
        <p:sp>
          <p:nvSpPr>
            <p:cNvPr id="289" name="Freeform 288"/>
            <p:cNvSpPr/>
            <p:nvPr/>
          </p:nvSpPr>
          <p:spPr>
            <a:xfrm>
              <a:off x="8082201" y="3088008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8428470" y="2743279"/>
              <a:ext cx="449097" cy="699164"/>
            </a:xfrm>
            <a:custGeom>
              <a:avLst/>
              <a:gdLst/>
              <a:ahLst/>
              <a:cxnLst/>
              <a:rect l="0" t="0" r="0" b="0"/>
              <a:pathLst>
                <a:path w="449097" h="699164">
                  <a:moveTo>
                    <a:pt x="138041" y="28874"/>
                  </a:moveTo>
                  <a:lnTo>
                    <a:pt x="95380" y="77775"/>
                  </a:lnTo>
                  <a:lnTo>
                    <a:pt x="53766" y="132906"/>
                  </a:lnTo>
                  <a:lnTo>
                    <a:pt x="4678" y="183219"/>
                  </a:lnTo>
                  <a:lnTo>
                    <a:pt x="1169" y="184413"/>
                  </a:lnTo>
                  <a:lnTo>
                    <a:pt x="0" y="181700"/>
                  </a:lnTo>
                  <a:lnTo>
                    <a:pt x="6529" y="152128"/>
                  </a:lnTo>
                  <a:lnTo>
                    <a:pt x="28659" y="112492"/>
                  </a:lnTo>
                  <a:lnTo>
                    <a:pt x="75718" y="65968"/>
                  </a:lnTo>
                  <a:lnTo>
                    <a:pt x="138117" y="22031"/>
                  </a:lnTo>
                  <a:lnTo>
                    <a:pt x="169650" y="6439"/>
                  </a:lnTo>
                  <a:lnTo>
                    <a:pt x="212397" y="0"/>
                  </a:lnTo>
                  <a:lnTo>
                    <a:pt x="250930" y="3681"/>
                  </a:lnTo>
                  <a:lnTo>
                    <a:pt x="261263" y="9739"/>
                  </a:lnTo>
                  <a:lnTo>
                    <a:pt x="278985" y="28948"/>
                  </a:lnTo>
                  <a:lnTo>
                    <a:pt x="309133" y="92052"/>
                  </a:lnTo>
                  <a:lnTo>
                    <a:pt x="314687" y="129222"/>
                  </a:lnTo>
                  <a:lnTo>
                    <a:pt x="310744" y="169871"/>
                  </a:lnTo>
                  <a:lnTo>
                    <a:pt x="290526" y="217122"/>
                  </a:lnTo>
                  <a:lnTo>
                    <a:pt x="277562" y="238882"/>
                  </a:lnTo>
                  <a:lnTo>
                    <a:pt x="260882" y="254012"/>
                  </a:lnTo>
                  <a:lnTo>
                    <a:pt x="221578" y="273257"/>
                  </a:lnTo>
                  <a:lnTo>
                    <a:pt x="217129" y="272515"/>
                  </a:lnTo>
                  <a:lnTo>
                    <a:pt x="216503" y="268510"/>
                  </a:lnTo>
                  <a:lnTo>
                    <a:pt x="218426" y="262331"/>
                  </a:lnTo>
                  <a:lnTo>
                    <a:pt x="224386" y="258211"/>
                  </a:lnTo>
                  <a:lnTo>
                    <a:pt x="243487" y="253634"/>
                  </a:lnTo>
                  <a:lnTo>
                    <a:pt x="292708" y="259101"/>
                  </a:lnTo>
                  <a:lnTo>
                    <a:pt x="337439" y="274566"/>
                  </a:lnTo>
                  <a:lnTo>
                    <a:pt x="380070" y="305393"/>
                  </a:lnTo>
                  <a:lnTo>
                    <a:pt x="406156" y="340613"/>
                  </a:lnTo>
                  <a:lnTo>
                    <a:pt x="428696" y="401671"/>
                  </a:lnTo>
                  <a:lnTo>
                    <a:pt x="448225" y="463125"/>
                  </a:lnTo>
                  <a:lnTo>
                    <a:pt x="449096" y="513950"/>
                  </a:lnTo>
                  <a:lnTo>
                    <a:pt x="441945" y="566054"/>
                  </a:lnTo>
                  <a:lnTo>
                    <a:pt x="432418" y="615418"/>
                  </a:lnTo>
                  <a:lnTo>
                    <a:pt x="419067" y="656560"/>
                  </a:lnTo>
                  <a:lnTo>
                    <a:pt x="413129" y="668430"/>
                  </a:lnTo>
                  <a:lnTo>
                    <a:pt x="394054" y="684738"/>
                  </a:lnTo>
                  <a:lnTo>
                    <a:pt x="368809" y="694716"/>
                  </a:lnTo>
                  <a:lnTo>
                    <a:pt x="321711" y="699163"/>
                  </a:lnTo>
                  <a:lnTo>
                    <a:pt x="271881" y="693592"/>
                  </a:lnTo>
                  <a:lnTo>
                    <a:pt x="215648" y="681229"/>
                  </a:lnTo>
                  <a:lnTo>
                    <a:pt x="159221" y="661933"/>
                  </a:lnTo>
                  <a:lnTo>
                    <a:pt x="101324" y="643996"/>
                  </a:lnTo>
                  <a:lnTo>
                    <a:pt x="64772" y="635132"/>
                  </a:lnTo>
                  <a:lnTo>
                    <a:pt x="20449" y="638313"/>
                  </a:lnTo>
                  <a:lnTo>
                    <a:pt x="1172" y="6395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5" name="Group 294"/>
          <p:cNvGrpSpPr/>
          <p:nvPr/>
        </p:nvGrpSpPr>
        <p:grpSpPr>
          <a:xfrm>
            <a:off x="7420929" y="4025044"/>
            <a:ext cx="717193" cy="1030037"/>
            <a:chOff x="7420929" y="4025044"/>
            <a:chExt cx="717193" cy="1030037"/>
          </a:xfrm>
        </p:grpSpPr>
        <p:sp>
          <p:nvSpPr>
            <p:cNvPr id="292" name="Freeform 291"/>
            <p:cNvSpPr/>
            <p:nvPr/>
          </p:nvSpPr>
          <p:spPr>
            <a:xfrm>
              <a:off x="7682118" y="4025044"/>
              <a:ext cx="42115" cy="652768"/>
            </a:xfrm>
            <a:custGeom>
              <a:avLst/>
              <a:gdLst/>
              <a:ahLst/>
              <a:cxnLst/>
              <a:rect l="0" t="0" r="0" b="0"/>
              <a:pathLst>
                <a:path w="42115" h="652768">
                  <a:moveTo>
                    <a:pt x="42114" y="0"/>
                  </a:moveTo>
                  <a:lnTo>
                    <a:pt x="36524" y="58617"/>
                  </a:lnTo>
                  <a:lnTo>
                    <a:pt x="38627" y="107895"/>
                  </a:lnTo>
                  <a:lnTo>
                    <a:pt x="34192" y="162990"/>
                  </a:lnTo>
                  <a:lnTo>
                    <a:pt x="32744" y="207361"/>
                  </a:lnTo>
                  <a:lnTo>
                    <a:pt x="31928" y="261612"/>
                  </a:lnTo>
                  <a:lnTo>
                    <a:pt x="31687" y="312911"/>
                  </a:lnTo>
                  <a:lnTo>
                    <a:pt x="24370" y="374242"/>
                  </a:lnTo>
                  <a:lnTo>
                    <a:pt x="21712" y="431417"/>
                  </a:lnTo>
                  <a:lnTo>
                    <a:pt x="15597" y="487771"/>
                  </a:lnTo>
                  <a:lnTo>
                    <a:pt x="11530" y="545133"/>
                  </a:lnTo>
                  <a:lnTo>
                    <a:pt x="7607" y="605336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7420929" y="4025044"/>
              <a:ext cx="292775" cy="411688"/>
            </a:xfrm>
            <a:custGeom>
              <a:avLst/>
              <a:gdLst/>
              <a:ahLst/>
              <a:cxnLst/>
              <a:rect l="0" t="0" r="0" b="0"/>
              <a:pathLst>
                <a:path w="292775" h="411688">
                  <a:moveTo>
                    <a:pt x="292774" y="263213"/>
                  </a:moveTo>
                  <a:lnTo>
                    <a:pt x="238900" y="282341"/>
                  </a:lnTo>
                  <a:lnTo>
                    <a:pt x="197774" y="309452"/>
                  </a:lnTo>
                  <a:lnTo>
                    <a:pt x="136938" y="351276"/>
                  </a:lnTo>
                  <a:lnTo>
                    <a:pt x="73569" y="389410"/>
                  </a:lnTo>
                  <a:lnTo>
                    <a:pt x="29936" y="411276"/>
                  </a:lnTo>
                  <a:lnTo>
                    <a:pt x="8671" y="411687"/>
                  </a:lnTo>
                  <a:lnTo>
                    <a:pt x="2766" y="407819"/>
                  </a:lnTo>
                  <a:lnTo>
                    <a:pt x="0" y="401731"/>
                  </a:lnTo>
                  <a:lnTo>
                    <a:pt x="45" y="384438"/>
                  </a:lnTo>
                  <a:lnTo>
                    <a:pt x="12726" y="335208"/>
                  </a:lnTo>
                  <a:lnTo>
                    <a:pt x="37415" y="274834"/>
                  </a:lnTo>
                  <a:lnTo>
                    <a:pt x="52296" y="223892"/>
                  </a:lnTo>
                  <a:lnTo>
                    <a:pt x="68974" y="168748"/>
                  </a:lnTo>
                  <a:lnTo>
                    <a:pt x="90466" y="107076"/>
                  </a:lnTo>
                  <a:lnTo>
                    <a:pt x="106323" y="49487"/>
                  </a:lnTo>
                  <a:lnTo>
                    <a:pt x="1243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7811848" y="4343715"/>
              <a:ext cx="326274" cy="711366"/>
            </a:xfrm>
            <a:custGeom>
              <a:avLst/>
              <a:gdLst/>
              <a:ahLst/>
              <a:cxnLst/>
              <a:rect l="0" t="0" r="0" b="0"/>
              <a:pathLst>
                <a:path w="326274" h="711366">
                  <a:moveTo>
                    <a:pt x="28198" y="249868"/>
                  </a:moveTo>
                  <a:lnTo>
                    <a:pt x="31317" y="304012"/>
                  </a:lnTo>
                  <a:lnTo>
                    <a:pt x="37262" y="364549"/>
                  </a:lnTo>
                  <a:lnTo>
                    <a:pt x="38292" y="415519"/>
                  </a:lnTo>
                  <a:lnTo>
                    <a:pt x="38597" y="473255"/>
                  </a:lnTo>
                  <a:lnTo>
                    <a:pt x="38687" y="523637"/>
                  </a:lnTo>
                  <a:lnTo>
                    <a:pt x="38714" y="573790"/>
                  </a:lnTo>
                  <a:lnTo>
                    <a:pt x="38723" y="625695"/>
                  </a:lnTo>
                  <a:lnTo>
                    <a:pt x="45961" y="679995"/>
                  </a:lnTo>
                  <a:lnTo>
                    <a:pt x="48279" y="711365"/>
                  </a:lnTo>
                  <a:lnTo>
                    <a:pt x="49169" y="653518"/>
                  </a:lnTo>
                  <a:lnTo>
                    <a:pt x="49238" y="594200"/>
                  </a:lnTo>
                  <a:lnTo>
                    <a:pt x="46130" y="543745"/>
                  </a:lnTo>
                  <a:lnTo>
                    <a:pt x="40919" y="491751"/>
                  </a:lnTo>
                  <a:lnTo>
                    <a:pt x="36256" y="442419"/>
                  </a:lnTo>
                  <a:lnTo>
                    <a:pt x="27465" y="395048"/>
                  </a:lnTo>
                  <a:lnTo>
                    <a:pt x="19604" y="332228"/>
                  </a:lnTo>
                  <a:lnTo>
                    <a:pt x="9590" y="268946"/>
                  </a:lnTo>
                  <a:lnTo>
                    <a:pt x="7625" y="214382"/>
                  </a:lnTo>
                  <a:lnTo>
                    <a:pt x="0" y="157374"/>
                  </a:lnTo>
                  <a:lnTo>
                    <a:pt x="401" y="94121"/>
                  </a:lnTo>
                  <a:lnTo>
                    <a:pt x="6484" y="67173"/>
                  </a:lnTo>
                  <a:lnTo>
                    <a:pt x="16988" y="47397"/>
                  </a:lnTo>
                  <a:lnTo>
                    <a:pt x="41643" y="23111"/>
                  </a:lnTo>
                  <a:lnTo>
                    <a:pt x="71176" y="6686"/>
                  </a:lnTo>
                  <a:lnTo>
                    <a:pt x="107743" y="0"/>
                  </a:lnTo>
                  <a:lnTo>
                    <a:pt x="162020" y="6146"/>
                  </a:lnTo>
                  <a:lnTo>
                    <a:pt x="214682" y="18624"/>
                  </a:lnTo>
                  <a:lnTo>
                    <a:pt x="259226" y="37944"/>
                  </a:lnTo>
                  <a:lnTo>
                    <a:pt x="293415" y="65460"/>
                  </a:lnTo>
                  <a:lnTo>
                    <a:pt x="314361" y="94623"/>
                  </a:lnTo>
                  <a:lnTo>
                    <a:pt x="324227" y="119259"/>
                  </a:lnTo>
                  <a:lnTo>
                    <a:pt x="326273" y="145806"/>
                  </a:lnTo>
                  <a:lnTo>
                    <a:pt x="315022" y="206529"/>
                  </a:lnTo>
                  <a:lnTo>
                    <a:pt x="298630" y="249626"/>
                  </a:lnTo>
                  <a:lnTo>
                    <a:pt x="266408" y="294073"/>
                  </a:lnTo>
                  <a:lnTo>
                    <a:pt x="244488" y="314958"/>
                  </a:lnTo>
                  <a:lnTo>
                    <a:pt x="185703" y="347903"/>
                  </a:lnTo>
                  <a:lnTo>
                    <a:pt x="153244" y="359894"/>
                  </a:lnTo>
                  <a:lnTo>
                    <a:pt x="114511" y="362797"/>
                  </a:lnTo>
                  <a:lnTo>
                    <a:pt x="51147" y="350802"/>
                  </a:lnTo>
                  <a:lnTo>
                    <a:pt x="17669" y="3446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0" name="Group 299"/>
          <p:cNvGrpSpPr/>
          <p:nvPr/>
        </p:nvGrpSpPr>
        <p:grpSpPr>
          <a:xfrm>
            <a:off x="7366263" y="5267407"/>
            <a:ext cx="694882" cy="861333"/>
            <a:chOff x="7366263" y="5267407"/>
            <a:chExt cx="694882" cy="861333"/>
          </a:xfrm>
        </p:grpSpPr>
        <p:sp>
          <p:nvSpPr>
            <p:cNvPr id="296" name="Freeform 295"/>
            <p:cNvSpPr/>
            <p:nvPr/>
          </p:nvSpPr>
          <p:spPr>
            <a:xfrm>
              <a:off x="7602829" y="5267407"/>
              <a:ext cx="11452" cy="368498"/>
            </a:xfrm>
            <a:custGeom>
              <a:avLst/>
              <a:gdLst/>
              <a:ahLst/>
              <a:cxnLst/>
              <a:rect l="0" t="0" r="0" b="0"/>
              <a:pathLst>
                <a:path w="11452" h="368498">
                  <a:moveTo>
                    <a:pt x="5590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3" y="118192"/>
                  </a:lnTo>
                  <a:lnTo>
                    <a:pt x="11451" y="171630"/>
                  </a:lnTo>
                  <a:lnTo>
                    <a:pt x="7846" y="224508"/>
                  </a:lnTo>
                  <a:lnTo>
                    <a:pt x="6258" y="277221"/>
                  </a:lnTo>
                  <a:lnTo>
                    <a:pt x="5722" y="338076"/>
                  </a:lnTo>
                  <a:lnTo>
                    <a:pt x="5590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7684713" y="5288464"/>
              <a:ext cx="259395" cy="335620"/>
            </a:xfrm>
            <a:custGeom>
              <a:avLst/>
              <a:gdLst/>
              <a:ahLst/>
              <a:cxnLst/>
              <a:rect l="0" t="0" r="0" b="0"/>
              <a:pathLst>
                <a:path w="259395" h="335620">
                  <a:moveTo>
                    <a:pt x="134275" y="0"/>
                  </a:moveTo>
                  <a:lnTo>
                    <a:pt x="90313" y="20244"/>
                  </a:lnTo>
                  <a:lnTo>
                    <a:pt x="43482" y="59898"/>
                  </a:lnTo>
                  <a:lnTo>
                    <a:pt x="23448" y="103425"/>
                  </a:lnTo>
                  <a:lnTo>
                    <a:pt x="4618" y="157683"/>
                  </a:lnTo>
                  <a:lnTo>
                    <a:pt x="0" y="214464"/>
                  </a:lnTo>
                  <a:lnTo>
                    <a:pt x="12247" y="272867"/>
                  </a:lnTo>
                  <a:lnTo>
                    <a:pt x="27799" y="299478"/>
                  </a:lnTo>
                  <a:lnTo>
                    <a:pt x="47225" y="322181"/>
                  </a:lnTo>
                  <a:lnTo>
                    <a:pt x="67120" y="330365"/>
                  </a:lnTo>
                  <a:lnTo>
                    <a:pt x="118021" y="335619"/>
                  </a:lnTo>
                  <a:lnTo>
                    <a:pt x="142259" y="330098"/>
                  </a:lnTo>
                  <a:lnTo>
                    <a:pt x="195941" y="300920"/>
                  </a:lnTo>
                  <a:lnTo>
                    <a:pt x="228041" y="270444"/>
                  </a:lnTo>
                  <a:lnTo>
                    <a:pt x="246675" y="241179"/>
                  </a:lnTo>
                  <a:lnTo>
                    <a:pt x="254421" y="219495"/>
                  </a:lnTo>
                  <a:lnTo>
                    <a:pt x="259394" y="167446"/>
                  </a:lnTo>
                  <a:lnTo>
                    <a:pt x="257135" y="129162"/>
                  </a:lnTo>
                  <a:lnTo>
                    <a:pt x="245937" y="95592"/>
                  </a:lnTo>
                  <a:lnTo>
                    <a:pt x="221193" y="58397"/>
                  </a:lnTo>
                  <a:lnTo>
                    <a:pt x="195124" y="41349"/>
                  </a:lnTo>
                  <a:lnTo>
                    <a:pt x="175357" y="39044"/>
                  </a:lnTo>
                  <a:lnTo>
                    <a:pt x="113218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7366263" y="5720133"/>
              <a:ext cx="694882" cy="52643"/>
            </a:xfrm>
            <a:custGeom>
              <a:avLst/>
              <a:gdLst/>
              <a:ahLst/>
              <a:cxnLst/>
              <a:rect l="0" t="0" r="0" b="0"/>
              <a:pathLst>
                <a:path w="694882" h="52643">
                  <a:moveTo>
                    <a:pt x="694881" y="0"/>
                  </a:moveTo>
                  <a:lnTo>
                    <a:pt x="645951" y="0"/>
                  </a:lnTo>
                  <a:lnTo>
                    <a:pt x="598105" y="0"/>
                  </a:lnTo>
                  <a:lnTo>
                    <a:pt x="546884" y="0"/>
                  </a:lnTo>
                  <a:lnTo>
                    <a:pt x="497781" y="0"/>
                  </a:lnTo>
                  <a:lnTo>
                    <a:pt x="439269" y="0"/>
                  </a:lnTo>
                  <a:lnTo>
                    <a:pt x="382650" y="1170"/>
                  </a:lnTo>
                  <a:lnTo>
                    <a:pt x="326406" y="8333"/>
                  </a:lnTo>
                  <a:lnTo>
                    <a:pt x="270235" y="15683"/>
                  </a:lnTo>
                  <a:lnTo>
                    <a:pt x="222529" y="25053"/>
                  </a:lnTo>
                  <a:lnTo>
                    <a:pt x="171349" y="29649"/>
                  </a:lnTo>
                  <a:lnTo>
                    <a:pt x="116126" y="38438"/>
                  </a:lnTo>
                  <a:lnTo>
                    <a:pt x="57557" y="4450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7640475" y="5839437"/>
              <a:ext cx="136400" cy="289303"/>
            </a:xfrm>
            <a:custGeom>
              <a:avLst/>
              <a:gdLst/>
              <a:ahLst/>
              <a:cxnLst/>
              <a:rect l="0" t="0" r="0" b="0"/>
              <a:pathLst>
                <a:path w="136400" h="289303">
                  <a:moveTo>
                    <a:pt x="10058" y="91265"/>
                  </a:moveTo>
                  <a:lnTo>
                    <a:pt x="4468" y="108033"/>
                  </a:lnTo>
                  <a:lnTo>
                    <a:pt x="4844" y="125624"/>
                  </a:lnTo>
                  <a:lnTo>
                    <a:pt x="10541" y="183094"/>
                  </a:lnTo>
                  <a:lnTo>
                    <a:pt x="19032" y="243868"/>
                  </a:lnTo>
                  <a:lnTo>
                    <a:pt x="20279" y="289302"/>
                  </a:lnTo>
                  <a:lnTo>
                    <a:pt x="19325" y="274465"/>
                  </a:lnTo>
                  <a:lnTo>
                    <a:pt x="11509" y="221715"/>
                  </a:lnTo>
                  <a:lnTo>
                    <a:pt x="1915" y="162386"/>
                  </a:lnTo>
                  <a:lnTo>
                    <a:pt x="0" y="108303"/>
                  </a:lnTo>
                  <a:lnTo>
                    <a:pt x="1962" y="53730"/>
                  </a:lnTo>
                  <a:lnTo>
                    <a:pt x="10748" y="30129"/>
                  </a:lnTo>
                  <a:lnTo>
                    <a:pt x="25572" y="14181"/>
                  </a:lnTo>
                  <a:lnTo>
                    <a:pt x="34439" y="8290"/>
                  </a:lnTo>
                  <a:lnTo>
                    <a:pt x="69274" y="0"/>
                  </a:lnTo>
                  <a:lnTo>
                    <a:pt x="92528" y="4300"/>
                  </a:lnTo>
                  <a:lnTo>
                    <a:pt x="136399" y="175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2014-10-09T16:10:13Z</dcterms:created>
  <dcterms:modified xsi:type="dcterms:W3CDTF">2014-10-09T16:11:11Z</dcterms:modified>
</cp:coreProperties>
</file>